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handoutMasterIdLst>
    <p:handoutMasterId r:id="rId33"/>
  </p:handoutMasterIdLst>
  <p:sldIdLst>
    <p:sldId id="256" r:id="rId5"/>
    <p:sldId id="271" r:id="rId6"/>
    <p:sldId id="272" r:id="rId7"/>
    <p:sldId id="273" r:id="rId8"/>
    <p:sldId id="274" r:id="rId9"/>
    <p:sldId id="278" r:id="rId10"/>
    <p:sldId id="275" r:id="rId11"/>
    <p:sldId id="276" r:id="rId12"/>
    <p:sldId id="277" r:id="rId13"/>
    <p:sldId id="279" r:id="rId14"/>
    <p:sldId id="280" r:id="rId15"/>
    <p:sldId id="281" r:id="rId16"/>
    <p:sldId id="282" r:id="rId17"/>
    <p:sldId id="285" r:id="rId18"/>
    <p:sldId id="286" r:id="rId19"/>
    <p:sldId id="290" r:id="rId20"/>
    <p:sldId id="284" r:id="rId21"/>
    <p:sldId id="283" r:id="rId22"/>
    <p:sldId id="287" r:id="rId23"/>
    <p:sldId id="288" r:id="rId24"/>
    <p:sldId id="289" r:id="rId25"/>
    <p:sldId id="291" r:id="rId26"/>
    <p:sldId id="296" r:id="rId27"/>
    <p:sldId id="292" r:id="rId28"/>
    <p:sldId id="294" r:id="rId29"/>
    <p:sldId id="293" r:id="rId30"/>
    <p:sldId id="29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D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p:cViewPr varScale="1">
        <p:scale>
          <a:sx n="106" d="100"/>
          <a:sy n="106" d="100"/>
        </p:scale>
        <p:origin x="792" y="96"/>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nmai D L" userId="2a0f32d2-69a9-4ef9-9081-d0f0fa31c4fa" providerId="ADAL" clId="{027E1BDC-111A-4AB8-9D7A-6733D0A77A14}"/>
    <pc:docChg chg="undo custSel addSld delSld modSld sldOrd">
      <pc:chgData name="Thanmai D L" userId="2a0f32d2-69a9-4ef9-9081-d0f0fa31c4fa" providerId="ADAL" clId="{027E1BDC-111A-4AB8-9D7A-6733D0A77A14}" dt="2023-01-25T13:08:05.679" v="260" actId="20577"/>
      <pc:docMkLst>
        <pc:docMk/>
      </pc:docMkLst>
      <pc:sldChg chg="addSp modSp mod">
        <pc:chgData name="Thanmai D L" userId="2a0f32d2-69a9-4ef9-9081-d0f0fa31c4fa" providerId="ADAL" clId="{027E1BDC-111A-4AB8-9D7A-6733D0A77A14}" dt="2023-01-25T12:41:01.261" v="34" actId="1076"/>
        <pc:sldMkLst>
          <pc:docMk/>
          <pc:sldMk cId="774326013" sldId="281"/>
        </pc:sldMkLst>
        <pc:picChg chg="add mod">
          <ac:chgData name="Thanmai D L" userId="2a0f32d2-69a9-4ef9-9081-d0f0fa31c4fa" providerId="ADAL" clId="{027E1BDC-111A-4AB8-9D7A-6733D0A77A14}" dt="2023-01-25T12:41:01.261" v="34" actId="1076"/>
          <ac:picMkLst>
            <pc:docMk/>
            <pc:sldMk cId="774326013" sldId="281"/>
            <ac:picMk id="4" creationId="{8B25EFEC-A0F2-8A8E-F9B9-7B4AFCF64E44}"/>
          </ac:picMkLst>
        </pc:picChg>
      </pc:sldChg>
      <pc:sldChg chg="modSp mod">
        <pc:chgData name="Thanmai D L" userId="2a0f32d2-69a9-4ef9-9081-d0f0fa31c4fa" providerId="ADAL" clId="{027E1BDC-111A-4AB8-9D7A-6733D0A77A14}" dt="2023-01-25T13:08:05.679" v="260" actId="20577"/>
        <pc:sldMkLst>
          <pc:docMk/>
          <pc:sldMk cId="1818816699" sldId="292"/>
        </pc:sldMkLst>
        <pc:spChg chg="mod">
          <ac:chgData name="Thanmai D L" userId="2a0f32d2-69a9-4ef9-9081-d0f0fa31c4fa" providerId="ADAL" clId="{027E1BDC-111A-4AB8-9D7A-6733D0A77A14}" dt="2023-01-25T13:08:05.679" v="260" actId="20577"/>
          <ac:spMkLst>
            <pc:docMk/>
            <pc:sldMk cId="1818816699" sldId="292"/>
            <ac:spMk id="3" creationId="{755C73F1-99E3-A1FD-DBB5-D01845EB3239}"/>
          </ac:spMkLst>
        </pc:spChg>
        <pc:picChg chg="mod">
          <ac:chgData name="Thanmai D L" userId="2a0f32d2-69a9-4ef9-9081-d0f0fa31c4fa" providerId="ADAL" clId="{027E1BDC-111A-4AB8-9D7A-6733D0A77A14}" dt="2023-01-25T12:50:56.097" v="135"/>
          <ac:picMkLst>
            <pc:docMk/>
            <pc:sldMk cId="1818816699" sldId="292"/>
            <ac:picMk id="1026" creationId="{AA39AAC6-FE93-1B61-F1EC-9F2EC78A36CB}"/>
          </ac:picMkLst>
        </pc:picChg>
      </pc:sldChg>
      <pc:sldChg chg="modSp mod">
        <pc:chgData name="Thanmai D L" userId="2a0f32d2-69a9-4ef9-9081-d0f0fa31c4fa" providerId="ADAL" clId="{027E1BDC-111A-4AB8-9D7A-6733D0A77A14}" dt="2023-01-25T12:53:50.732" v="136" actId="123"/>
        <pc:sldMkLst>
          <pc:docMk/>
          <pc:sldMk cId="2940619793" sldId="293"/>
        </pc:sldMkLst>
        <pc:spChg chg="mod">
          <ac:chgData name="Thanmai D L" userId="2a0f32d2-69a9-4ef9-9081-d0f0fa31c4fa" providerId="ADAL" clId="{027E1BDC-111A-4AB8-9D7A-6733D0A77A14}" dt="2023-01-25T12:53:50.732" v="136" actId="123"/>
          <ac:spMkLst>
            <pc:docMk/>
            <pc:sldMk cId="2940619793" sldId="293"/>
            <ac:spMk id="3" creationId="{0C1255B9-DE1B-78F1-98FA-E690BAC54788}"/>
          </ac:spMkLst>
        </pc:spChg>
      </pc:sldChg>
      <pc:sldChg chg="ord">
        <pc:chgData name="Thanmai D L" userId="2a0f32d2-69a9-4ef9-9081-d0f0fa31c4fa" providerId="ADAL" clId="{027E1BDC-111A-4AB8-9D7A-6733D0A77A14}" dt="2023-01-23T09:34:39.401" v="3"/>
        <pc:sldMkLst>
          <pc:docMk/>
          <pc:sldMk cId="3698452660" sldId="294"/>
        </pc:sldMkLst>
      </pc:sldChg>
      <pc:sldChg chg="modSp new del mod">
        <pc:chgData name="Thanmai D L" userId="2a0f32d2-69a9-4ef9-9081-d0f0fa31c4fa" providerId="ADAL" clId="{027E1BDC-111A-4AB8-9D7A-6733D0A77A14}" dt="2023-01-25T12:41:25.367" v="35" actId="47"/>
        <pc:sldMkLst>
          <pc:docMk/>
          <pc:sldMk cId="1744648917" sldId="295"/>
        </pc:sldMkLst>
        <pc:spChg chg="mod">
          <ac:chgData name="Thanmai D L" userId="2a0f32d2-69a9-4ef9-9081-d0f0fa31c4fa" providerId="ADAL" clId="{027E1BDC-111A-4AB8-9D7A-6733D0A77A14}" dt="2023-01-24T09:07:08.291" v="27" actId="20577"/>
          <ac:spMkLst>
            <pc:docMk/>
            <pc:sldMk cId="1744648917" sldId="295"/>
            <ac:spMk id="2" creationId="{DBDEDC6C-9508-3303-76F0-ED2A182785CD}"/>
          </ac:spMkLst>
        </pc:spChg>
      </pc:sldChg>
      <pc:sldChg chg="modSp new mod">
        <pc:chgData name="Thanmai D L" userId="2a0f32d2-69a9-4ef9-9081-d0f0fa31c4fa" providerId="ADAL" clId="{027E1BDC-111A-4AB8-9D7A-6733D0A77A14}" dt="2023-01-25T12:50:38.303" v="133" actId="207"/>
        <pc:sldMkLst>
          <pc:docMk/>
          <pc:sldMk cId="3136018076" sldId="295"/>
        </pc:sldMkLst>
        <pc:spChg chg="mod">
          <ac:chgData name="Thanmai D L" userId="2a0f32d2-69a9-4ef9-9081-d0f0fa31c4fa" providerId="ADAL" clId="{027E1BDC-111A-4AB8-9D7A-6733D0A77A14}" dt="2023-01-25T12:47:20.439" v="61" actId="20577"/>
          <ac:spMkLst>
            <pc:docMk/>
            <pc:sldMk cId="3136018076" sldId="295"/>
            <ac:spMk id="2" creationId="{62A492A0-30A1-4C04-DBAE-C77A9D49AEF1}"/>
          </ac:spMkLst>
        </pc:spChg>
        <pc:spChg chg="mod">
          <ac:chgData name="Thanmai D L" userId="2a0f32d2-69a9-4ef9-9081-d0f0fa31c4fa" providerId="ADAL" clId="{027E1BDC-111A-4AB8-9D7A-6733D0A77A14}" dt="2023-01-25T12:50:38.303" v="133" actId="207"/>
          <ac:spMkLst>
            <pc:docMk/>
            <pc:sldMk cId="3136018076" sldId="295"/>
            <ac:spMk id="3" creationId="{7CB46197-03F6-2D91-C763-8459063E148D}"/>
          </ac:spMkLst>
        </pc:spChg>
      </pc:sldChg>
      <pc:sldChg chg="modSp new mod">
        <pc:chgData name="Thanmai D L" userId="2a0f32d2-69a9-4ef9-9081-d0f0fa31c4fa" providerId="ADAL" clId="{027E1BDC-111A-4AB8-9D7A-6733D0A77A14}" dt="2023-01-25T13:05:29.105" v="252" actId="20577"/>
        <pc:sldMkLst>
          <pc:docMk/>
          <pc:sldMk cId="4152622961" sldId="296"/>
        </pc:sldMkLst>
        <pc:spChg chg="mod">
          <ac:chgData name="Thanmai D L" userId="2a0f32d2-69a9-4ef9-9081-d0f0fa31c4fa" providerId="ADAL" clId="{027E1BDC-111A-4AB8-9D7A-6733D0A77A14}" dt="2023-01-25T13:01:18.445" v="164" actId="20577"/>
          <ac:spMkLst>
            <pc:docMk/>
            <pc:sldMk cId="4152622961" sldId="296"/>
            <ac:spMk id="2" creationId="{BD5B207A-E9B9-5EFE-80EF-3D5862E43490}"/>
          </ac:spMkLst>
        </pc:spChg>
        <pc:spChg chg="mod">
          <ac:chgData name="Thanmai D L" userId="2a0f32d2-69a9-4ef9-9081-d0f0fa31c4fa" providerId="ADAL" clId="{027E1BDC-111A-4AB8-9D7A-6733D0A77A14}" dt="2023-01-25T13:05:29.105" v="252" actId="20577"/>
          <ac:spMkLst>
            <pc:docMk/>
            <pc:sldMk cId="4152622961" sldId="296"/>
            <ac:spMk id="3" creationId="{97CED731-6C91-0066-71AE-F229B7247B69}"/>
          </ac:spMkLst>
        </pc:spChg>
      </pc:sldChg>
    </pc:docChg>
  </pc:docChgLst>
  <pc:docChgLst>
    <pc:chgData name="Thanmai D L" userId="2a0f32d2-69a9-4ef9-9081-d0f0fa31c4fa" providerId="ADAL" clId="{50807838-4B83-44EA-9D1E-8FCBCB06DCC3}"/>
    <pc:docChg chg="undo redo custSel addSld delSld modSld sldOrd">
      <pc:chgData name="Thanmai D L" userId="2a0f32d2-69a9-4ef9-9081-d0f0fa31c4fa" providerId="ADAL" clId="{50807838-4B83-44EA-9D1E-8FCBCB06DCC3}" dt="2023-01-24T08:52:41.802" v="2021" actId="20577"/>
      <pc:docMkLst>
        <pc:docMk/>
      </pc:docMkLst>
      <pc:sldChg chg="del">
        <pc:chgData name="Thanmai D L" userId="2a0f32d2-69a9-4ef9-9081-d0f0fa31c4fa" providerId="ADAL" clId="{50807838-4B83-44EA-9D1E-8FCBCB06DCC3}" dt="2023-01-22T05:15:53.245" v="0" actId="47"/>
        <pc:sldMkLst>
          <pc:docMk/>
          <pc:sldMk cId="3042826300" sldId="265"/>
        </pc:sldMkLst>
      </pc:sldChg>
      <pc:sldChg chg="del">
        <pc:chgData name="Thanmai D L" userId="2a0f32d2-69a9-4ef9-9081-d0f0fa31c4fa" providerId="ADAL" clId="{50807838-4B83-44EA-9D1E-8FCBCB06DCC3}" dt="2023-01-22T05:15:54.753" v="1" actId="47"/>
        <pc:sldMkLst>
          <pc:docMk/>
          <pc:sldMk cId="2116190161" sldId="266"/>
        </pc:sldMkLst>
      </pc:sldChg>
      <pc:sldChg chg="del">
        <pc:chgData name="Thanmai D L" userId="2a0f32d2-69a9-4ef9-9081-d0f0fa31c4fa" providerId="ADAL" clId="{50807838-4B83-44EA-9D1E-8FCBCB06DCC3}" dt="2023-01-22T05:15:56.678" v="2" actId="47"/>
        <pc:sldMkLst>
          <pc:docMk/>
          <pc:sldMk cId="4145261392" sldId="267"/>
        </pc:sldMkLst>
      </pc:sldChg>
      <pc:sldChg chg="del">
        <pc:chgData name="Thanmai D L" userId="2a0f32d2-69a9-4ef9-9081-d0f0fa31c4fa" providerId="ADAL" clId="{50807838-4B83-44EA-9D1E-8FCBCB06DCC3}" dt="2023-01-22T05:16:07.374" v="3" actId="47"/>
        <pc:sldMkLst>
          <pc:docMk/>
          <pc:sldMk cId="1153027685" sldId="269"/>
        </pc:sldMkLst>
      </pc:sldChg>
      <pc:sldChg chg="del">
        <pc:chgData name="Thanmai D L" userId="2a0f32d2-69a9-4ef9-9081-d0f0fa31c4fa" providerId="ADAL" clId="{50807838-4B83-44EA-9D1E-8FCBCB06DCC3}" dt="2023-01-22T05:16:29.871" v="10" actId="47"/>
        <pc:sldMkLst>
          <pc:docMk/>
          <pc:sldMk cId="3444435236" sldId="270"/>
        </pc:sldMkLst>
      </pc:sldChg>
      <pc:sldChg chg="del">
        <pc:chgData name="Thanmai D L" userId="2a0f32d2-69a9-4ef9-9081-d0f0fa31c4fa" providerId="ADAL" clId="{50807838-4B83-44EA-9D1E-8FCBCB06DCC3}" dt="2023-01-22T05:16:13.499" v="4" actId="47"/>
        <pc:sldMkLst>
          <pc:docMk/>
          <pc:sldMk cId="1475842300" sldId="271"/>
        </pc:sldMkLst>
      </pc:sldChg>
      <pc:sldChg chg="modSp new mod">
        <pc:chgData name="Thanmai D L" userId="2a0f32d2-69a9-4ef9-9081-d0f0fa31c4fa" providerId="ADAL" clId="{50807838-4B83-44EA-9D1E-8FCBCB06DCC3}" dt="2023-01-22T12:59:26.046" v="157" actId="20577"/>
        <pc:sldMkLst>
          <pc:docMk/>
          <pc:sldMk cId="3822579105" sldId="271"/>
        </pc:sldMkLst>
        <pc:spChg chg="mod">
          <ac:chgData name="Thanmai D L" userId="2a0f32d2-69a9-4ef9-9081-d0f0fa31c4fa" providerId="ADAL" clId="{50807838-4B83-44EA-9D1E-8FCBCB06DCC3}" dt="2023-01-22T12:59:26.046" v="157" actId="20577"/>
          <ac:spMkLst>
            <pc:docMk/>
            <pc:sldMk cId="3822579105" sldId="271"/>
            <ac:spMk id="2" creationId="{6115C7FD-B525-D10D-E888-45FB0AEB8C8D}"/>
          </ac:spMkLst>
        </pc:spChg>
        <pc:spChg chg="mod">
          <ac:chgData name="Thanmai D L" userId="2a0f32d2-69a9-4ef9-9081-d0f0fa31c4fa" providerId="ADAL" clId="{50807838-4B83-44EA-9D1E-8FCBCB06DCC3}" dt="2023-01-22T12:51:44.786" v="59" actId="20577"/>
          <ac:spMkLst>
            <pc:docMk/>
            <pc:sldMk cId="3822579105" sldId="271"/>
            <ac:spMk id="3" creationId="{76D48103-0EAA-35EA-87A7-CFE33E1FE459}"/>
          </ac:spMkLst>
        </pc:spChg>
      </pc:sldChg>
      <pc:sldChg chg="del">
        <pc:chgData name="Thanmai D L" userId="2a0f32d2-69a9-4ef9-9081-d0f0fa31c4fa" providerId="ADAL" clId="{50807838-4B83-44EA-9D1E-8FCBCB06DCC3}" dt="2023-01-22T05:16:14.537" v="5" actId="47"/>
        <pc:sldMkLst>
          <pc:docMk/>
          <pc:sldMk cId="215988672" sldId="272"/>
        </pc:sldMkLst>
      </pc:sldChg>
      <pc:sldChg chg="addSp modSp new mod">
        <pc:chgData name="Thanmai D L" userId="2a0f32d2-69a9-4ef9-9081-d0f0fa31c4fa" providerId="ADAL" clId="{50807838-4B83-44EA-9D1E-8FCBCB06DCC3}" dt="2023-01-22T13:34:27.190" v="279" actId="113"/>
        <pc:sldMkLst>
          <pc:docMk/>
          <pc:sldMk cId="3034294538" sldId="272"/>
        </pc:sldMkLst>
        <pc:spChg chg="mod">
          <ac:chgData name="Thanmai D L" userId="2a0f32d2-69a9-4ef9-9081-d0f0fa31c4fa" providerId="ADAL" clId="{50807838-4B83-44EA-9D1E-8FCBCB06DCC3}" dt="2023-01-22T12:52:24.530" v="96" actId="20577"/>
          <ac:spMkLst>
            <pc:docMk/>
            <pc:sldMk cId="3034294538" sldId="272"/>
            <ac:spMk id="2" creationId="{E5585285-C559-BC00-00CE-6876E283F2BD}"/>
          </ac:spMkLst>
        </pc:spChg>
        <pc:spChg chg="mod">
          <ac:chgData name="Thanmai D L" userId="2a0f32d2-69a9-4ef9-9081-d0f0fa31c4fa" providerId="ADAL" clId="{50807838-4B83-44EA-9D1E-8FCBCB06DCC3}" dt="2023-01-22T13:34:27.190" v="279" actId="113"/>
          <ac:spMkLst>
            <pc:docMk/>
            <pc:sldMk cId="3034294538" sldId="272"/>
            <ac:spMk id="3" creationId="{B5A6DF09-F91F-5C1E-4E17-0DF45C4456EA}"/>
          </ac:spMkLst>
        </pc:spChg>
        <pc:picChg chg="add mod">
          <ac:chgData name="Thanmai D L" userId="2a0f32d2-69a9-4ef9-9081-d0f0fa31c4fa" providerId="ADAL" clId="{50807838-4B83-44EA-9D1E-8FCBCB06DCC3}" dt="2023-01-22T12:57:37.767" v="125" actId="1035"/>
          <ac:picMkLst>
            <pc:docMk/>
            <pc:sldMk cId="3034294538" sldId="272"/>
            <ac:picMk id="1026" creationId="{CDC5E056-7D8D-3596-E840-BF2E7E3DEE34}"/>
          </ac:picMkLst>
        </pc:picChg>
      </pc:sldChg>
      <pc:sldChg chg="modSp new mod">
        <pc:chgData name="Thanmai D L" userId="2a0f32d2-69a9-4ef9-9081-d0f0fa31c4fa" providerId="ADAL" clId="{50807838-4B83-44EA-9D1E-8FCBCB06DCC3}" dt="2023-01-23T07:27:51.454" v="1909" actId="20577"/>
        <pc:sldMkLst>
          <pc:docMk/>
          <pc:sldMk cId="1315409194" sldId="273"/>
        </pc:sldMkLst>
        <pc:spChg chg="mod">
          <ac:chgData name="Thanmai D L" userId="2a0f32d2-69a9-4ef9-9081-d0f0fa31c4fa" providerId="ADAL" clId="{50807838-4B83-44EA-9D1E-8FCBCB06DCC3}" dt="2023-01-22T12:59:23.220" v="156" actId="20577"/>
          <ac:spMkLst>
            <pc:docMk/>
            <pc:sldMk cId="1315409194" sldId="273"/>
            <ac:spMk id="2" creationId="{49182A1E-B588-D6D3-7187-519AFE1D2FF3}"/>
          </ac:spMkLst>
        </pc:spChg>
        <pc:spChg chg="mod">
          <ac:chgData name="Thanmai D L" userId="2a0f32d2-69a9-4ef9-9081-d0f0fa31c4fa" providerId="ADAL" clId="{50807838-4B83-44EA-9D1E-8FCBCB06DCC3}" dt="2023-01-23T07:27:51.454" v="1909" actId="20577"/>
          <ac:spMkLst>
            <pc:docMk/>
            <pc:sldMk cId="1315409194" sldId="273"/>
            <ac:spMk id="3" creationId="{E09022E4-4018-E75D-0F88-668CA017F198}"/>
          </ac:spMkLst>
        </pc:spChg>
      </pc:sldChg>
      <pc:sldChg chg="del">
        <pc:chgData name="Thanmai D L" userId="2a0f32d2-69a9-4ef9-9081-d0f0fa31c4fa" providerId="ADAL" clId="{50807838-4B83-44EA-9D1E-8FCBCB06DCC3}" dt="2023-01-22T05:16:15.566" v="6" actId="47"/>
        <pc:sldMkLst>
          <pc:docMk/>
          <pc:sldMk cId="3661180859" sldId="273"/>
        </pc:sldMkLst>
      </pc:sldChg>
      <pc:sldChg chg="new del">
        <pc:chgData name="Thanmai D L" userId="2a0f32d2-69a9-4ef9-9081-d0f0fa31c4fa" providerId="ADAL" clId="{50807838-4B83-44EA-9D1E-8FCBCB06DCC3}" dt="2023-01-22T13:00:16.349" v="178" actId="47"/>
        <pc:sldMkLst>
          <pc:docMk/>
          <pc:sldMk cId="161606956" sldId="274"/>
        </pc:sldMkLst>
      </pc:sldChg>
      <pc:sldChg chg="addSp modSp new mod">
        <pc:chgData name="Thanmai D L" userId="2a0f32d2-69a9-4ef9-9081-d0f0fa31c4fa" providerId="ADAL" clId="{50807838-4B83-44EA-9D1E-8FCBCB06DCC3}" dt="2023-01-22T13:35:07.294" v="291" actId="113"/>
        <pc:sldMkLst>
          <pc:docMk/>
          <pc:sldMk cId="748571591" sldId="274"/>
        </pc:sldMkLst>
        <pc:spChg chg="mod">
          <ac:chgData name="Thanmai D L" userId="2a0f32d2-69a9-4ef9-9081-d0f0fa31c4fa" providerId="ADAL" clId="{50807838-4B83-44EA-9D1E-8FCBCB06DCC3}" dt="2023-01-22T13:20:18.893" v="218" actId="20577"/>
          <ac:spMkLst>
            <pc:docMk/>
            <pc:sldMk cId="748571591" sldId="274"/>
            <ac:spMk id="2" creationId="{6D34A972-7291-0CBC-7990-5AE5A585F239}"/>
          </ac:spMkLst>
        </pc:spChg>
        <pc:spChg chg="mod">
          <ac:chgData name="Thanmai D L" userId="2a0f32d2-69a9-4ef9-9081-d0f0fa31c4fa" providerId="ADAL" clId="{50807838-4B83-44EA-9D1E-8FCBCB06DCC3}" dt="2023-01-22T13:35:07.294" v="291" actId="113"/>
          <ac:spMkLst>
            <pc:docMk/>
            <pc:sldMk cId="748571591" sldId="274"/>
            <ac:spMk id="3" creationId="{9C671962-2B74-9DBB-4E02-6BB7207963F1}"/>
          </ac:spMkLst>
        </pc:spChg>
        <pc:picChg chg="add mod">
          <ac:chgData name="Thanmai D L" userId="2a0f32d2-69a9-4ef9-9081-d0f0fa31c4fa" providerId="ADAL" clId="{50807838-4B83-44EA-9D1E-8FCBCB06DCC3}" dt="2023-01-22T13:26:42.325" v="238"/>
          <ac:picMkLst>
            <pc:docMk/>
            <pc:sldMk cId="748571591" sldId="274"/>
            <ac:picMk id="2050" creationId="{74B7761D-8578-7004-D54B-F0C00A307F8B}"/>
          </ac:picMkLst>
        </pc:picChg>
      </pc:sldChg>
      <pc:sldChg chg="del">
        <pc:chgData name="Thanmai D L" userId="2a0f32d2-69a9-4ef9-9081-d0f0fa31c4fa" providerId="ADAL" clId="{50807838-4B83-44EA-9D1E-8FCBCB06DCC3}" dt="2023-01-22T05:16:16.690" v="7" actId="47"/>
        <pc:sldMkLst>
          <pc:docMk/>
          <pc:sldMk cId="3232560146" sldId="274"/>
        </pc:sldMkLst>
      </pc:sldChg>
      <pc:sldChg chg="del">
        <pc:chgData name="Thanmai D L" userId="2a0f32d2-69a9-4ef9-9081-d0f0fa31c4fa" providerId="ADAL" clId="{50807838-4B83-44EA-9D1E-8FCBCB06DCC3}" dt="2023-01-22T05:16:17.320" v="8" actId="47"/>
        <pc:sldMkLst>
          <pc:docMk/>
          <pc:sldMk cId="1857640680" sldId="275"/>
        </pc:sldMkLst>
      </pc:sldChg>
      <pc:sldChg chg="addSp delSp modSp new mod modNotesTx">
        <pc:chgData name="Thanmai D L" userId="2a0f32d2-69a9-4ef9-9081-d0f0fa31c4fa" providerId="ADAL" clId="{50807838-4B83-44EA-9D1E-8FCBCB06DCC3}" dt="2023-01-23T04:50:09.617" v="1284" actId="14100"/>
        <pc:sldMkLst>
          <pc:docMk/>
          <pc:sldMk cId="2131292001" sldId="275"/>
        </pc:sldMkLst>
        <pc:spChg chg="mod">
          <ac:chgData name="Thanmai D L" userId="2a0f32d2-69a9-4ef9-9081-d0f0fa31c4fa" providerId="ADAL" clId="{50807838-4B83-44EA-9D1E-8FCBCB06DCC3}" dt="2023-01-22T13:29:14.630" v="278" actId="20577"/>
          <ac:spMkLst>
            <pc:docMk/>
            <pc:sldMk cId="2131292001" sldId="275"/>
            <ac:spMk id="2" creationId="{C1279AD3-FF80-770B-5757-06669FFFC837}"/>
          </ac:spMkLst>
        </pc:spChg>
        <pc:spChg chg="del mod">
          <ac:chgData name="Thanmai D L" userId="2a0f32d2-69a9-4ef9-9081-d0f0fa31c4fa" providerId="ADAL" clId="{50807838-4B83-44EA-9D1E-8FCBCB06DCC3}" dt="2023-01-22T13:38:10.983" v="317" actId="478"/>
          <ac:spMkLst>
            <pc:docMk/>
            <pc:sldMk cId="2131292001" sldId="275"/>
            <ac:spMk id="3" creationId="{26E3F70B-9B6E-C9A8-5F1B-E1E407924970}"/>
          </ac:spMkLst>
        </pc:spChg>
        <pc:picChg chg="add del mod">
          <ac:chgData name="Thanmai D L" userId="2a0f32d2-69a9-4ef9-9081-d0f0fa31c4fa" providerId="ADAL" clId="{50807838-4B83-44EA-9D1E-8FCBCB06DCC3}" dt="2023-01-23T04:49:15.656" v="1272" actId="478"/>
          <ac:picMkLst>
            <pc:docMk/>
            <pc:sldMk cId="2131292001" sldId="275"/>
            <ac:picMk id="4" creationId="{D02BC76A-0E33-AF5C-7F08-33D473D3F6D7}"/>
          </ac:picMkLst>
        </pc:picChg>
        <pc:picChg chg="add mod">
          <ac:chgData name="Thanmai D L" userId="2a0f32d2-69a9-4ef9-9081-d0f0fa31c4fa" providerId="ADAL" clId="{50807838-4B83-44EA-9D1E-8FCBCB06DCC3}" dt="2023-01-23T04:50:09.617" v="1284" actId="14100"/>
          <ac:picMkLst>
            <pc:docMk/>
            <pc:sldMk cId="2131292001" sldId="275"/>
            <ac:picMk id="6" creationId="{3DF25F28-041A-1F1B-CB4D-36BC0B5787FB}"/>
          </ac:picMkLst>
        </pc:picChg>
        <pc:picChg chg="add del">
          <ac:chgData name="Thanmai D L" userId="2a0f32d2-69a9-4ef9-9081-d0f0fa31c4fa" providerId="ADAL" clId="{50807838-4B83-44EA-9D1E-8FCBCB06DCC3}" dt="2023-01-23T04:46:07.506" v="1219"/>
          <ac:picMkLst>
            <pc:docMk/>
            <pc:sldMk cId="2131292001" sldId="275"/>
            <ac:picMk id="4098" creationId="{C5661EB0-AD00-1AFB-A6EA-C9A30C62FACC}"/>
          </ac:picMkLst>
        </pc:picChg>
        <pc:picChg chg="add del mod">
          <ac:chgData name="Thanmai D L" userId="2a0f32d2-69a9-4ef9-9081-d0f0fa31c4fa" providerId="ADAL" clId="{50807838-4B83-44EA-9D1E-8FCBCB06DCC3}" dt="2023-01-23T04:47:04.081" v="1223"/>
          <ac:picMkLst>
            <pc:docMk/>
            <pc:sldMk cId="2131292001" sldId="275"/>
            <ac:picMk id="4100" creationId="{D071CD4C-E56B-DB70-D23A-61B5290021EE}"/>
          </ac:picMkLst>
        </pc:picChg>
      </pc:sldChg>
      <pc:sldChg chg="add">
        <pc:chgData name="Thanmai D L" userId="2a0f32d2-69a9-4ef9-9081-d0f0fa31c4fa" providerId="ADAL" clId="{50807838-4B83-44EA-9D1E-8FCBCB06DCC3}" dt="2023-01-22T13:38:02.397" v="314" actId="2890"/>
        <pc:sldMkLst>
          <pc:docMk/>
          <pc:sldMk cId="719118593" sldId="276"/>
        </pc:sldMkLst>
      </pc:sldChg>
      <pc:sldChg chg="addSp delSp modSp new mod">
        <pc:chgData name="Thanmai D L" userId="2a0f32d2-69a9-4ef9-9081-d0f0fa31c4fa" providerId="ADAL" clId="{50807838-4B83-44EA-9D1E-8FCBCB06DCC3}" dt="2023-01-22T13:59:22.083" v="598" actId="1036"/>
        <pc:sldMkLst>
          <pc:docMk/>
          <pc:sldMk cId="3197510526" sldId="277"/>
        </pc:sldMkLst>
        <pc:spChg chg="mod">
          <ac:chgData name="Thanmai D L" userId="2a0f32d2-69a9-4ef9-9081-d0f0fa31c4fa" providerId="ADAL" clId="{50807838-4B83-44EA-9D1E-8FCBCB06DCC3}" dt="2023-01-22T13:53:15.418" v="462" actId="20577"/>
          <ac:spMkLst>
            <pc:docMk/>
            <pc:sldMk cId="3197510526" sldId="277"/>
            <ac:spMk id="2" creationId="{4709785C-136F-410E-5337-B3748F22EA34}"/>
          </ac:spMkLst>
        </pc:spChg>
        <pc:spChg chg="mod">
          <ac:chgData name="Thanmai D L" userId="2a0f32d2-69a9-4ef9-9081-d0f0fa31c4fa" providerId="ADAL" clId="{50807838-4B83-44EA-9D1E-8FCBCB06DCC3}" dt="2023-01-22T13:57:28.371" v="578" actId="20577"/>
          <ac:spMkLst>
            <pc:docMk/>
            <pc:sldMk cId="3197510526" sldId="277"/>
            <ac:spMk id="3" creationId="{FDA05A69-81F3-557B-7CDA-D7B37F8B720C}"/>
          </ac:spMkLst>
        </pc:spChg>
        <pc:picChg chg="add del mod">
          <ac:chgData name="Thanmai D L" userId="2a0f32d2-69a9-4ef9-9081-d0f0fa31c4fa" providerId="ADAL" clId="{50807838-4B83-44EA-9D1E-8FCBCB06DCC3}" dt="2023-01-22T13:58:18.172" v="580" actId="931"/>
          <ac:picMkLst>
            <pc:docMk/>
            <pc:sldMk cId="3197510526" sldId="277"/>
            <ac:picMk id="5" creationId="{7D198463-28D0-5B8D-FA37-92AC429B9BF1}"/>
          </ac:picMkLst>
        </pc:picChg>
        <pc:picChg chg="add mod">
          <ac:chgData name="Thanmai D L" userId="2a0f32d2-69a9-4ef9-9081-d0f0fa31c4fa" providerId="ADAL" clId="{50807838-4B83-44EA-9D1E-8FCBCB06DCC3}" dt="2023-01-22T13:59:22.083" v="598" actId="1036"/>
          <ac:picMkLst>
            <pc:docMk/>
            <pc:sldMk cId="3197510526" sldId="277"/>
            <ac:picMk id="7" creationId="{591B1C5B-1D47-5205-4EA3-614C1640AE8E}"/>
          </ac:picMkLst>
        </pc:picChg>
      </pc:sldChg>
      <pc:sldChg chg="modSp new mod">
        <pc:chgData name="Thanmai D L" userId="2a0f32d2-69a9-4ef9-9081-d0f0fa31c4fa" providerId="ADAL" clId="{50807838-4B83-44EA-9D1E-8FCBCB06DCC3}" dt="2023-01-22T13:44:54.245" v="451" actId="20577"/>
        <pc:sldMkLst>
          <pc:docMk/>
          <pc:sldMk cId="3001042175" sldId="278"/>
        </pc:sldMkLst>
        <pc:spChg chg="mod">
          <ac:chgData name="Thanmai D L" userId="2a0f32d2-69a9-4ef9-9081-d0f0fa31c4fa" providerId="ADAL" clId="{50807838-4B83-44EA-9D1E-8FCBCB06DCC3}" dt="2023-01-22T13:43:33.494" v="423" actId="20577"/>
          <ac:spMkLst>
            <pc:docMk/>
            <pc:sldMk cId="3001042175" sldId="278"/>
            <ac:spMk id="2" creationId="{DFF01FB4-8990-FF3C-1937-8DDA8187EECE}"/>
          </ac:spMkLst>
        </pc:spChg>
        <pc:spChg chg="mod">
          <ac:chgData name="Thanmai D L" userId="2a0f32d2-69a9-4ef9-9081-d0f0fa31c4fa" providerId="ADAL" clId="{50807838-4B83-44EA-9D1E-8FCBCB06DCC3}" dt="2023-01-22T13:44:54.245" v="451" actId="20577"/>
          <ac:spMkLst>
            <pc:docMk/>
            <pc:sldMk cId="3001042175" sldId="278"/>
            <ac:spMk id="3" creationId="{6A3CB504-7D27-801D-8F50-0DA6B9F822FA}"/>
          </ac:spMkLst>
        </pc:spChg>
      </pc:sldChg>
      <pc:sldChg chg="modSp new mod modNotesTx">
        <pc:chgData name="Thanmai D L" userId="2a0f32d2-69a9-4ef9-9081-d0f0fa31c4fa" providerId="ADAL" clId="{50807838-4B83-44EA-9D1E-8FCBCB06DCC3}" dt="2023-01-22T14:03:09.443" v="634" actId="113"/>
        <pc:sldMkLst>
          <pc:docMk/>
          <pc:sldMk cId="1235399172" sldId="279"/>
        </pc:sldMkLst>
        <pc:spChg chg="mod">
          <ac:chgData name="Thanmai D L" userId="2a0f32d2-69a9-4ef9-9081-d0f0fa31c4fa" providerId="ADAL" clId="{50807838-4B83-44EA-9D1E-8FCBCB06DCC3}" dt="2023-01-22T13:53:33.048" v="497" actId="20577"/>
          <ac:spMkLst>
            <pc:docMk/>
            <pc:sldMk cId="1235399172" sldId="279"/>
            <ac:spMk id="2" creationId="{B5459FF9-B2E8-335B-051F-A68395AA8EF1}"/>
          </ac:spMkLst>
        </pc:spChg>
        <pc:spChg chg="mod">
          <ac:chgData name="Thanmai D L" userId="2a0f32d2-69a9-4ef9-9081-d0f0fa31c4fa" providerId="ADAL" clId="{50807838-4B83-44EA-9D1E-8FCBCB06DCC3}" dt="2023-01-22T14:03:09.443" v="634" actId="113"/>
          <ac:spMkLst>
            <pc:docMk/>
            <pc:sldMk cId="1235399172" sldId="279"/>
            <ac:spMk id="3" creationId="{23D9E076-EFE6-082A-4460-6E6BD56AC498}"/>
          </ac:spMkLst>
        </pc:spChg>
      </pc:sldChg>
      <pc:sldChg chg="modSp new mod">
        <pc:chgData name="Thanmai D L" userId="2a0f32d2-69a9-4ef9-9081-d0f0fa31c4fa" providerId="ADAL" clId="{50807838-4B83-44EA-9D1E-8FCBCB06DCC3}" dt="2023-01-22T14:11:25.073" v="783"/>
        <pc:sldMkLst>
          <pc:docMk/>
          <pc:sldMk cId="383121348" sldId="280"/>
        </pc:sldMkLst>
        <pc:spChg chg="mod">
          <ac:chgData name="Thanmai D L" userId="2a0f32d2-69a9-4ef9-9081-d0f0fa31c4fa" providerId="ADAL" clId="{50807838-4B83-44EA-9D1E-8FCBCB06DCC3}" dt="2023-01-22T14:10:17.553" v="685" actId="20577"/>
          <ac:spMkLst>
            <pc:docMk/>
            <pc:sldMk cId="383121348" sldId="280"/>
            <ac:spMk id="2" creationId="{B8E9D277-4748-4B4E-4344-12F128A3FFA9}"/>
          </ac:spMkLst>
        </pc:spChg>
        <pc:spChg chg="mod">
          <ac:chgData name="Thanmai D L" userId="2a0f32d2-69a9-4ef9-9081-d0f0fa31c4fa" providerId="ADAL" clId="{50807838-4B83-44EA-9D1E-8FCBCB06DCC3}" dt="2023-01-22T14:11:25.073" v="783"/>
          <ac:spMkLst>
            <pc:docMk/>
            <pc:sldMk cId="383121348" sldId="280"/>
            <ac:spMk id="3" creationId="{DA5E5467-FDD3-F28D-7FBD-CE4076BE9754}"/>
          </ac:spMkLst>
        </pc:spChg>
      </pc:sldChg>
      <pc:sldChg chg="addSp delSp modSp new mod modNotesTx">
        <pc:chgData name="Thanmai D L" userId="2a0f32d2-69a9-4ef9-9081-d0f0fa31c4fa" providerId="ADAL" clId="{50807838-4B83-44EA-9D1E-8FCBCB06DCC3}" dt="2023-01-22T14:19:20.262" v="873" actId="20577"/>
        <pc:sldMkLst>
          <pc:docMk/>
          <pc:sldMk cId="774326013" sldId="281"/>
        </pc:sldMkLst>
        <pc:spChg chg="mod">
          <ac:chgData name="Thanmai D L" userId="2a0f32d2-69a9-4ef9-9081-d0f0fa31c4fa" providerId="ADAL" clId="{50807838-4B83-44EA-9D1E-8FCBCB06DCC3}" dt="2023-01-22T14:19:20.262" v="873" actId="20577"/>
          <ac:spMkLst>
            <pc:docMk/>
            <pc:sldMk cId="774326013" sldId="281"/>
            <ac:spMk id="2" creationId="{40F06533-906C-39C9-1BE4-B405654C04C6}"/>
          </ac:spMkLst>
        </pc:spChg>
        <pc:spChg chg="add del">
          <ac:chgData name="Thanmai D L" userId="2a0f32d2-69a9-4ef9-9081-d0f0fa31c4fa" providerId="ADAL" clId="{50807838-4B83-44EA-9D1E-8FCBCB06DCC3}" dt="2023-01-22T14:15:42.758" v="842" actId="478"/>
          <ac:spMkLst>
            <pc:docMk/>
            <pc:sldMk cId="774326013" sldId="281"/>
            <ac:spMk id="3" creationId="{8D66E725-304C-E1F3-7D0D-615741A150EA}"/>
          </ac:spMkLst>
        </pc:spChg>
        <pc:picChg chg="add del mod">
          <ac:chgData name="Thanmai D L" userId="2a0f32d2-69a9-4ef9-9081-d0f0fa31c4fa" providerId="ADAL" clId="{50807838-4B83-44EA-9D1E-8FCBCB06DCC3}" dt="2023-01-22T14:16:36.482" v="851" actId="14100"/>
          <ac:picMkLst>
            <pc:docMk/>
            <pc:sldMk cId="774326013" sldId="281"/>
            <ac:picMk id="3074" creationId="{CC07E67B-C3AF-F06B-3344-77256CD1F9A9}"/>
          </ac:picMkLst>
        </pc:picChg>
      </pc:sldChg>
      <pc:sldChg chg="modSp new mod">
        <pc:chgData name="Thanmai D L" userId="2a0f32d2-69a9-4ef9-9081-d0f0fa31c4fa" providerId="ADAL" clId="{50807838-4B83-44EA-9D1E-8FCBCB06DCC3}" dt="2023-01-23T07:23:38.718" v="1902" actId="20577"/>
        <pc:sldMkLst>
          <pc:docMk/>
          <pc:sldMk cId="3188580959" sldId="282"/>
        </pc:sldMkLst>
        <pc:spChg chg="mod">
          <ac:chgData name="Thanmai D L" userId="2a0f32d2-69a9-4ef9-9081-d0f0fa31c4fa" providerId="ADAL" clId="{50807838-4B83-44EA-9D1E-8FCBCB06DCC3}" dt="2023-01-22T14:21:30.723" v="1005"/>
          <ac:spMkLst>
            <pc:docMk/>
            <pc:sldMk cId="3188580959" sldId="282"/>
            <ac:spMk id="2" creationId="{35B5C402-F969-E41A-92AB-89CFA7E83D47}"/>
          </ac:spMkLst>
        </pc:spChg>
        <pc:spChg chg="mod">
          <ac:chgData name="Thanmai D L" userId="2a0f32d2-69a9-4ef9-9081-d0f0fa31c4fa" providerId="ADAL" clId="{50807838-4B83-44EA-9D1E-8FCBCB06DCC3}" dt="2023-01-23T07:23:38.718" v="1902" actId="20577"/>
          <ac:spMkLst>
            <pc:docMk/>
            <pc:sldMk cId="3188580959" sldId="282"/>
            <ac:spMk id="3" creationId="{AC413BEB-E403-D9CC-2919-21F8689A877E}"/>
          </ac:spMkLst>
        </pc:spChg>
      </pc:sldChg>
      <pc:sldChg chg="modSp new del mod">
        <pc:chgData name="Thanmai D L" userId="2a0f32d2-69a9-4ef9-9081-d0f0fa31c4fa" providerId="ADAL" clId="{50807838-4B83-44EA-9D1E-8FCBCB06DCC3}" dt="2023-01-22T14:21:23.451" v="1003" actId="47"/>
        <pc:sldMkLst>
          <pc:docMk/>
          <pc:sldMk cId="3658476784" sldId="282"/>
        </pc:sldMkLst>
        <pc:spChg chg="mod">
          <ac:chgData name="Thanmai D L" userId="2a0f32d2-69a9-4ef9-9081-d0f0fa31c4fa" providerId="ADAL" clId="{50807838-4B83-44EA-9D1E-8FCBCB06DCC3}" dt="2023-01-22T14:19:24.036" v="874"/>
          <ac:spMkLst>
            <pc:docMk/>
            <pc:sldMk cId="3658476784" sldId="282"/>
            <ac:spMk id="2" creationId="{FC98F4F7-81C7-B83E-0A57-162E10910F7C}"/>
          </ac:spMkLst>
        </pc:spChg>
        <pc:spChg chg="mod">
          <ac:chgData name="Thanmai D L" userId="2a0f32d2-69a9-4ef9-9081-d0f0fa31c4fa" providerId="ADAL" clId="{50807838-4B83-44EA-9D1E-8FCBCB06DCC3}" dt="2023-01-22T14:21:21.349" v="1002" actId="27636"/>
          <ac:spMkLst>
            <pc:docMk/>
            <pc:sldMk cId="3658476784" sldId="282"/>
            <ac:spMk id="3" creationId="{A30B7B0D-89B3-2B78-324A-6D849824CB64}"/>
          </ac:spMkLst>
        </pc:spChg>
      </pc:sldChg>
      <pc:sldChg chg="modSp new mod">
        <pc:chgData name="Thanmai D L" userId="2a0f32d2-69a9-4ef9-9081-d0f0fa31c4fa" providerId="ADAL" clId="{50807838-4B83-44EA-9D1E-8FCBCB06DCC3}" dt="2023-01-24T08:50:46.684" v="1997" actId="123"/>
        <pc:sldMkLst>
          <pc:docMk/>
          <pc:sldMk cId="907816059" sldId="283"/>
        </pc:sldMkLst>
        <pc:spChg chg="mod">
          <ac:chgData name="Thanmai D L" userId="2a0f32d2-69a9-4ef9-9081-d0f0fa31c4fa" providerId="ADAL" clId="{50807838-4B83-44EA-9D1E-8FCBCB06DCC3}" dt="2023-01-23T04:47:40.478" v="1265" actId="20577"/>
          <ac:spMkLst>
            <pc:docMk/>
            <pc:sldMk cId="907816059" sldId="283"/>
            <ac:spMk id="2" creationId="{805EDE27-D609-5471-5097-A6364C9FC7CA}"/>
          </ac:spMkLst>
        </pc:spChg>
        <pc:spChg chg="mod">
          <ac:chgData name="Thanmai D L" userId="2a0f32d2-69a9-4ef9-9081-d0f0fa31c4fa" providerId="ADAL" clId="{50807838-4B83-44EA-9D1E-8FCBCB06DCC3}" dt="2023-01-24T08:50:46.684" v="1997" actId="123"/>
          <ac:spMkLst>
            <pc:docMk/>
            <pc:sldMk cId="907816059" sldId="283"/>
            <ac:spMk id="3" creationId="{1FA2409F-7CEE-98E6-583C-9B217501BA58}"/>
          </ac:spMkLst>
        </pc:spChg>
      </pc:sldChg>
      <pc:sldChg chg="addSp delSp modSp new mod">
        <pc:chgData name="Thanmai D L" userId="2a0f32d2-69a9-4ef9-9081-d0f0fa31c4fa" providerId="ADAL" clId="{50807838-4B83-44EA-9D1E-8FCBCB06DCC3}" dt="2023-01-23T04:47:54.073" v="1271"/>
        <pc:sldMkLst>
          <pc:docMk/>
          <pc:sldMk cId="46454155" sldId="284"/>
        </pc:sldMkLst>
        <pc:spChg chg="mod">
          <ac:chgData name="Thanmai D L" userId="2a0f32d2-69a9-4ef9-9081-d0f0fa31c4fa" providerId="ADAL" clId="{50807838-4B83-44EA-9D1E-8FCBCB06DCC3}" dt="2023-01-23T04:47:52.443" v="1270"/>
          <ac:spMkLst>
            <pc:docMk/>
            <pc:sldMk cId="46454155" sldId="284"/>
            <ac:spMk id="2" creationId="{8DD803DE-EDBB-8E42-4E1C-715ED8B29D10}"/>
          </ac:spMkLst>
        </pc:spChg>
        <pc:spChg chg="mod">
          <ac:chgData name="Thanmai D L" userId="2a0f32d2-69a9-4ef9-9081-d0f0fa31c4fa" providerId="ADAL" clId="{50807838-4B83-44EA-9D1E-8FCBCB06DCC3}" dt="2023-01-23T04:47:39.008" v="1262" actId="20577"/>
          <ac:spMkLst>
            <pc:docMk/>
            <pc:sldMk cId="46454155" sldId="284"/>
            <ac:spMk id="3" creationId="{56C6AC05-EB7D-86C5-7229-37A1E6BC631C}"/>
          </ac:spMkLst>
        </pc:spChg>
        <pc:picChg chg="add del mod">
          <ac:chgData name="Thanmai D L" userId="2a0f32d2-69a9-4ef9-9081-d0f0fa31c4fa" providerId="ADAL" clId="{50807838-4B83-44EA-9D1E-8FCBCB06DCC3}" dt="2023-01-23T04:47:54.073" v="1271"/>
          <ac:picMkLst>
            <pc:docMk/>
            <pc:sldMk cId="46454155" sldId="284"/>
            <ac:picMk id="5122" creationId="{B76D796A-D8E6-1A9F-D292-D240EFA417AE}"/>
          </ac:picMkLst>
        </pc:picChg>
      </pc:sldChg>
      <pc:sldChg chg="modSp new mod">
        <pc:chgData name="Thanmai D L" userId="2a0f32d2-69a9-4ef9-9081-d0f0fa31c4fa" providerId="ADAL" clId="{50807838-4B83-44EA-9D1E-8FCBCB06DCC3}" dt="2023-01-23T07:27:23.015" v="1903" actId="20577"/>
        <pc:sldMkLst>
          <pc:docMk/>
          <pc:sldMk cId="363663179" sldId="285"/>
        </pc:sldMkLst>
        <pc:spChg chg="mod">
          <ac:chgData name="Thanmai D L" userId="2a0f32d2-69a9-4ef9-9081-d0f0fa31c4fa" providerId="ADAL" clId="{50807838-4B83-44EA-9D1E-8FCBCB06DCC3}" dt="2023-01-23T07:27:23.015" v="1903" actId="20577"/>
          <ac:spMkLst>
            <pc:docMk/>
            <pc:sldMk cId="363663179" sldId="285"/>
            <ac:spMk id="2" creationId="{DA801D07-CFE6-6C5D-B329-E1BFB75DF52E}"/>
          </ac:spMkLst>
        </pc:spChg>
        <pc:spChg chg="mod">
          <ac:chgData name="Thanmai D L" userId="2a0f32d2-69a9-4ef9-9081-d0f0fa31c4fa" providerId="ADAL" clId="{50807838-4B83-44EA-9D1E-8FCBCB06DCC3}" dt="2023-01-23T05:03:05.972" v="1387" actId="20577"/>
          <ac:spMkLst>
            <pc:docMk/>
            <pc:sldMk cId="363663179" sldId="285"/>
            <ac:spMk id="3" creationId="{12D25D7B-77A5-97CC-5BB5-2E003DC89AAA}"/>
          </ac:spMkLst>
        </pc:spChg>
      </pc:sldChg>
      <pc:sldChg chg="modSp new mod ord modNotesTx">
        <pc:chgData name="Thanmai D L" userId="2a0f32d2-69a9-4ef9-9081-d0f0fa31c4fa" providerId="ADAL" clId="{50807838-4B83-44EA-9D1E-8FCBCB06DCC3}" dt="2023-01-24T08:50:54.180" v="1999" actId="123"/>
        <pc:sldMkLst>
          <pc:docMk/>
          <pc:sldMk cId="200245297" sldId="286"/>
        </pc:sldMkLst>
        <pc:spChg chg="mod">
          <ac:chgData name="Thanmai D L" userId="2a0f32d2-69a9-4ef9-9081-d0f0fa31c4fa" providerId="ADAL" clId="{50807838-4B83-44EA-9D1E-8FCBCB06DCC3}" dt="2023-01-23T05:38:24.451" v="1479" actId="20577"/>
          <ac:spMkLst>
            <pc:docMk/>
            <pc:sldMk cId="200245297" sldId="286"/>
            <ac:spMk id="2" creationId="{FEC413CD-441F-DA9A-9C06-0A5A39080481}"/>
          </ac:spMkLst>
        </pc:spChg>
        <pc:spChg chg="mod">
          <ac:chgData name="Thanmai D L" userId="2a0f32d2-69a9-4ef9-9081-d0f0fa31c4fa" providerId="ADAL" clId="{50807838-4B83-44EA-9D1E-8FCBCB06DCC3}" dt="2023-01-24T08:50:54.180" v="1999" actId="123"/>
          <ac:spMkLst>
            <pc:docMk/>
            <pc:sldMk cId="200245297" sldId="286"/>
            <ac:spMk id="3" creationId="{2F9E6A3A-84DF-E1C7-E109-609D1901DD42}"/>
          </ac:spMkLst>
        </pc:spChg>
      </pc:sldChg>
      <pc:sldChg chg="modSp new mod">
        <pc:chgData name="Thanmai D L" userId="2a0f32d2-69a9-4ef9-9081-d0f0fa31c4fa" providerId="ADAL" clId="{50807838-4B83-44EA-9D1E-8FCBCB06DCC3}" dt="2023-01-24T08:50:43.513" v="1996" actId="20577"/>
        <pc:sldMkLst>
          <pc:docMk/>
          <pc:sldMk cId="3961508750" sldId="287"/>
        </pc:sldMkLst>
        <pc:spChg chg="mod">
          <ac:chgData name="Thanmai D L" userId="2a0f32d2-69a9-4ef9-9081-d0f0fa31c4fa" providerId="ADAL" clId="{50807838-4B83-44EA-9D1E-8FCBCB06DCC3}" dt="2023-01-23T06:29:25.108" v="1657"/>
          <ac:spMkLst>
            <pc:docMk/>
            <pc:sldMk cId="3961508750" sldId="287"/>
            <ac:spMk id="2" creationId="{DF734151-7BA3-65AF-0AE9-67DE9695D4C4}"/>
          </ac:spMkLst>
        </pc:spChg>
        <pc:spChg chg="mod">
          <ac:chgData name="Thanmai D L" userId="2a0f32d2-69a9-4ef9-9081-d0f0fa31c4fa" providerId="ADAL" clId="{50807838-4B83-44EA-9D1E-8FCBCB06DCC3}" dt="2023-01-24T08:50:43.513" v="1996" actId="20577"/>
          <ac:spMkLst>
            <pc:docMk/>
            <pc:sldMk cId="3961508750" sldId="287"/>
            <ac:spMk id="3" creationId="{13E5B548-EF53-4C88-0D3D-A38A0745D1DB}"/>
          </ac:spMkLst>
        </pc:spChg>
      </pc:sldChg>
      <pc:sldChg chg="addSp modSp new mod">
        <pc:chgData name="Thanmai D L" userId="2a0f32d2-69a9-4ef9-9081-d0f0fa31c4fa" providerId="ADAL" clId="{50807838-4B83-44EA-9D1E-8FCBCB06DCC3}" dt="2023-01-24T08:50:39.498" v="1993" actId="123"/>
        <pc:sldMkLst>
          <pc:docMk/>
          <pc:sldMk cId="4150251769" sldId="288"/>
        </pc:sldMkLst>
        <pc:spChg chg="mod">
          <ac:chgData name="Thanmai D L" userId="2a0f32d2-69a9-4ef9-9081-d0f0fa31c4fa" providerId="ADAL" clId="{50807838-4B83-44EA-9D1E-8FCBCB06DCC3}" dt="2023-01-23T06:34:42.202" v="1732" actId="20577"/>
          <ac:spMkLst>
            <pc:docMk/>
            <pc:sldMk cId="4150251769" sldId="288"/>
            <ac:spMk id="2" creationId="{037E44EA-0410-A8BC-8DD2-59C5F8BB6B94}"/>
          </ac:spMkLst>
        </pc:spChg>
        <pc:spChg chg="mod">
          <ac:chgData name="Thanmai D L" userId="2a0f32d2-69a9-4ef9-9081-d0f0fa31c4fa" providerId="ADAL" clId="{50807838-4B83-44EA-9D1E-8FCBCB06DCC3}" dt="2023-01-24T08:50:39.498" v="1993" actId="123"/>
          <ac:spMkLst>
            <pc:docMk/>
            <pc:sldMk cId="4150251769" sldId="288"/>
            <ac:spMk id="3" creationId="{E7464CBE-7B49-9DD5-8E0D-3513CB84F4C0}"/>
          </ac:spMkLst>
        </pc:spChg>
        <pc:picChg chg="add mod">
          <ac:chgData name="Thanmai D L" userId="2a0f32d2-69a9-4ef9-9081-d0f0fa31c4fa" providerId="ADAL" clId="{50807838-4B83-44EA-9D1E-8FCBCB06DCC3}" dt="2023-01-23T06:32:57.230" v="1707"/>
          <ac:picMkLst>
            <pc:docMk/>
            <pc:sldMk cId="4150251769" sldId="288"/>
            <ac:picMk id="5" creationId="{1ADFE791-92CD-561A-002F-A780E117871C}"/>
          </ac:picMkLst>
        </pc:picChg>
      </pc:sldChg>
      <pc:sldChg chg="modSp new mod">
        <pc:chgData name="Thanmai D L" userId="2a0f32d2-69a9-4ef9-9081-d0f0fa31c4fa" providerId="ADAL" clId="{50807838-4B83-44EA-9D1E-8FCBCB06DCC3}" dt="2023-01-24T08:50:36.285" v="1992" actId="123"/>
        <pc:sldMkLst>
          <pc:docMk/>
          <pc:sldMk cId="3468440515" sldId="289"/>
        </pc:sldMkLst>
        <pc:spChg chg="mod">
          <ac:chgData name="Thanmai D L" userId="2a0f32d2-69a9-4ef9-9081-d0f0fa31c4fa" providerId="ADAL" clId="{50807838-4B83-44EA-9D1E-8FCBCB06DCC3}" dt="2023-01-23T06:34:33.481" v="1730" actId="20577"/>
          <ac:spMkLst>
            <pc:docMk/>
            <pc:sldMk cId="3468440515" sldId="289"/>
            <ac:spMk id="2" creationId="{E25AC38A-05C1-4146-1A2E-D4D42E5D3BA3}"/>
          </ac:spMkLst>
        </pc:spChg>
        <pc:spChg chg="mod">
          <ac:chgData name="Thanmai D L" userId="2a0f32d2-69a9-4ef9-9081-d0f0fa31c4fa" providerId="ADAL" clId="{50807838-4B83-44EA-9D1E-8FCBCB06DCC3}" dt="2023-01-24T08:50:36.285" v="1992" actId="123"/>
          <ac:spMkLst>
            <pc:docMk/>
            <pc:sldMk cId="3468440515" sldId="289"/>
            <ac:spMk id="3" creationId="{35FD9EF1-5AE3-9E37-9C36-419940C7C8EB}"/>
          </ac:spMkLst>
        </pc:spChg>
      </pc:sldChg>
      <pc:sldChg chg="modSp new mod">
        <pc:chgData name="Thanmai D L" userId="2a0f32d2-69a9-4ef9-9081-d0f0fa31c4fa" providerId="ADAL" clId="{50807838-4B83-44EA-9D1E-8FCBCB06DCC3}" dt="2023-01-24T08:50:51.542" v="1998" actId="123"/>
        <pc:sldMkLst>
          <pc:docMk/>
          <pc:sldMk cId="472244984" sldId="290"/>
        </pc:sldMkLst>
        <pc:spChg chg="mod">
          <ac:chgData name="Thanmai D L" userId="2a0f32d2-69a9-4ef9-9081-d0f0fa31c4fa" providerId="ADAL" clId="{50807838-4B83-44EA-9D1E-8FCBCB06DCC3}" dt="2023-01-23T07:05:17.524" v="1769" actId="20577"/>
          <ac:spMkLst>
            <pc:docMk/>
            <pc:sldMk cId="472244984" sldId="290"/>
            <ac:spMk id="2" creationId="{D5FCCDA6-DA50-A4AC-C983-3B6FED52E544}"/>
          </ac:spMkLst>
        </pc:spChg>
        <pc:spChg chg="mod">
          <ac:chgData name="Thanmai D L" userId="2a0f32d2-69a9-4ef9-9081-d0f0fa31c4fa" providerId="ADAL" clId="{50807838-4B83-44EA-9D1E-8FCBCB06DCC3}" dt="2023-01-24T08:50:51.542" v="1998" actId="123"/>
          <ac:spMkLst>
            <pc:docMk/>
            <pc:sldMk cId="472244984" sldId="290"/>
            <ac:spMk id="3" creationId="{8A353B12-5B6A-208A-0DFA-E1A0CF8E3BA3}"/>
          </ac:spMkLst>
        </pc:spChg>
      </pc:sldChg>
      <pc:sldChg chg="modSp new mod">
        <pc:chgData name="Thanmai D L" userId="2a0f32d2-69a9-4ef9-9081-d0f0fa31c4fa" providerId="ADAL" clId="{50807838-4B83-44EA-9D1E-8FCBCB06DCC3}" dt="2023-01-23T07:16:36.521" v="1838" actId="20577"/>
        <pc:sldMkLst>
          <pc:docMk/>
          <pc:sldMk cId="955533174" sldId="291"/>
        </pc:sldMkLst>
        <pc:spChg chg="mod">
          <ac:chgData name="Thanmai D L" userId="2a0f32d2-69a9-4ef9-9081-d0f0fa31c4fa" providerId="ADAL" clId="{50807838-4B83-44EA-9D1E-8FCBCB06DCC3}" dt="2023-01-23T07:15:51.453" v="1815" actId="20577"/>
          <ac:spMkLst>
            <pc:docMk/>
            <pc:sldMk cId="955533174" sldId="291"/>
            <ac:spMk id="2" creationId="{4B1E5193-4C19-75E3-4EB2-403CAAA51918}"/>
          </ac:spMkLst>
        </pc:spChg>
        <pc:spChg chg="mod">
          <ac:chgData name="Thanmai D L" userId="2a0f32d2-69a9-4ef9-9081-d0f0fa31c4fa" providerId="ADAL" clId="{50807838-4B83-44EA-9D1E-8FCBCB06DCC3}" dt="2023-01-23T07:16:36.521" v="1838" actId="20577"/>
          <ac:spMkLst>
            <pc:docMk/>
            <pc:sldMk cId="955533174" sldId="291"/>
            <ac:spMk id="3" creationId="{9B2D4214-B377-2FC9-45B3-E8E94DA9F75C}"/>
          </ac:spMkLst>
        </pc:spChg>
      </pc:sldChg>
      <pc:sldChg chg="addSp modSp new mod">
        <pc:chgData name="Thanmai D L" userId="2a0f32d2-69a9-4ef9-9081-d0f0fa31c4fa" providerId="ADAL" clId="{50807838-4B83-44EA-9D1E-8FCBCB06DCC3}" dt="2023-01-24T08:50:33.318" v="1991" actId="123"/>
        <pc:sldMkLst>
          <pc:docMk/>
          <pc:sldMk cId="1818816699" sldId="292"/>
        </pc:sldMkLst>
        <pc:spChg chg="mod">
          <ac:chgData name="Thanmai D L" userId="2a0f32d2-69a9-4ef9-9081-d0f0fa31c4fa" providerId="ADAL" clId="{50807838-4B83-44EA-9D1E-8FCBCB06DCC3}" dt="2023-01-23T07:16:57.984" v="1852" actId="20577"/>
          <ac:spMkLst>
            <pc:docMk/>
            <pc:sldMk cId="1818816699" sldId="292"/>
            <ac:spMk id="2" creationId="{94D39B29-F4AF-E2C0-E60F-5FB4448C3BFA}"/>
          </ac:spMkLst>
        </pc:spChg>
        <pc:spChg chg="mod">
          <ac:chgData name="Thanmai D L" userId="2a0f32d2-69a9-4ef9-9081-d0f0fa31c4fa" providerId="ADAL" clId="{50807838-4B83-44EA-9D1E-8FCBCB06DCC3}" dt="2023-01-24T08:50:33.318" v="1991" actId="123"/>
          <ac:spMkLst>
            <pc:docMk/>
            <pc:sldMk cId="1818816699" sldId="292"/>
            <ac:spMk id="3" creationId="{755C73F1-99E3-A1FD-DBB5-D01845EB3239}"/>
          </ac:spMkLst>
        </pc:spChg>
        <pc:picChg chg="add mod">
          <ac:chgData name="Thanmai D L" userId="2a0f32d2-69a9-4ef9-9081-d0f0fa31c4fa" providerId="ADAL" clId="{50807838-4B83-44EA-9D1E-8FCBCB06DCC3}" dt="2023-01-24T07:47:37.191" v="1920" actId="1076"/>
          <ac:picMkLst>
            <pc:docMk/>
            <pc:sldMk cId="1818816699" sldId="292"/>
            <ac:picMk id="1026" creationId="{AA39AAC6-FE93-1B61-F1EC-9F2EC78A36CB}"/>
          </ac:picMkLst>
        </pc:picChg>
      </pc:sldChg>
      <pc:sldChg chg="new del">
        <pc:chgData name="Thanmai D L" userId="2a0f32d2-69a9-4ef9-9081-d0f0fa31c4fa" providerId="ADAL" clId="{50807838-4B83-44EA-9D1E-8FCBCB06DCC3}" dt="2023-01-23T07:17:05.451" v="1854" actId="47"/>
        <pc:sldMkLst>
          <pc:docMk/>
          <pc:sldMk cId="1046848106" sldId="293"/>
        </pc:sldMkLst>
      </pc:sldChg>
      <pc:sldChg chg="modSp new mod">
        <pc:chgData name="Thanmai D L" userId="2a0f32d2-69a9-4ef9-9081-d0f0fa31c4fa" providerId="ADAL" clId="{50807838-4B83-44EA-9D1E-8FCBCB06DCC3}" dt="2023-01-24T08:52:41.802" v="2021" actId="20577"/>
        <pc:sldMkLst>
          <pc:docMk/>
          <pc:sldMk cId="2940619793" sldId="293"/>
        </pc:sldMkLst>
        <pc:spChg chg="mod">
          <ac:chgData name="Thanmai D L" userId="2a0f32d2-69a9-4ef9-9081-d0f0fa31c4fa" providerId="ADAL" clId="{50807838-4B83-44EA-9D1E-8FCBCB06DCC3}" dt="2023-01-24T08:52:41.802" v="2021" actId="20577"/>
          <ac:spMkLst>
            <pc:docMk/>
            <pc:sldMk cId="2940619793" sldId="293"/>
            <ac:spMk id="2" creationId="{2BAC36D3-EBF1-D655-F814-062887394C17}"/>
          </ac:spMkLst>
        </pc:spChg>
      </pc:sldChg>
      <pc:sldChg chg="modSp new mod">
        <pc:chgData name="Thanmai D L" userId="2a0f32d2-69a9-4ef9-9081-d0f0fa31c4fa" providerId="ADAL" clId="{50807838-4B83-44EA-9D1E-8FCBCB06DCC3}" dt="2023-01-24T08:51:44.384" v="2002" actId="113"/>
        <pc:sldMkLst>
          <pc:docMk/>
          <pc:sldMk cId="3698452660" sldId="294"/>
        </pc:sldMkLst>
        <pc:spChg chg="mod">
          <ac:chgData name="Thanmai D L" userId="2a0f32d2-69a9-4ef9-9081-d0f0fa31c4fa" providerId="ADAL" clId="{50807838-4B83-44EA-9D1E-8FCBCB06DCC3}" dt="2023-01-23T07:18:17.805" v="1896" actId="20577"/>
          <ac:spMkLst>
            <pc:docMk/>
            <pc:sldMk cId="3698452660" sldId="294"/>
            <ac:spMk id="2" creationId="{BFCE54E9-83BC-A15C-666D-46613FDE7DC6}"/>
          </ac:spMkLst>
        </pc:spChg>
        <pc:spChg chg="mod">
          <ac:chgData name="Thanmai D L" userId="2a0f32d2-69a9-4ef9-9081-d0f0fa31c4fa" providerId="ADAL" clId="{50807838-4B83-44EA-9D1E-8FCBCB06DCC3}" dt="2023-01-24T08:51:44.384" v="2002" actId="113"/>
          <ac:spMkLst>
            <pc:docMk/>
            <pc:sldMk cId="3698452660" sldId="294"/>
            <ac:spMk id="3" creationId="{CAE3E6EC-54E0-E9E1-EF18-4BF9A69C03C6}"/>
          </ac:spMkLst>
        </pc:spChg>
      </pc:sldChg>
    </pc:docChg>
  </pc:docChgLst>
  <pc:docChgLst>
    <pc:chgData name="Thanmai D L" userId="2a0f32d2-69a9-4ef9-9081-d0f0fa31c4fa" providerId="ADAL" clId="{B0465F24-78B6-4582-BEFA-9F529F84A2D9}"/>
    <pc:docChg chg="modSld">
      <pc:chgData name="Thanmai D L" userId="2a0f32d2-69a9-4ef9-9081-d0f0fa31c4fa" providerId="ADAL" clId="{B0465F24-78B6-4582-BEFA-9F529F84A2D9}" dt="2023-09-07T09:46:06.375" v="0" actId="20577"/>
      <pc:docMkLst>
        <pc:docMk/>
      </pc:docMkLst>
      <pc:sldChg chg="modSp mod">
        <pc:chgData name="Thanmai D L" userId="2a0f32d2-69a9-4ef9-9081-d0f0fa31c4fa" providerId="ADAL" clId="{B0465F24-78B6-4582-BEFA-9F529F84A2D9}" dt="2023-09-07T09:46:06.375" v="0" actId="20577"/>
        <pc:sldMkLst>
          <pc:docMk/>
          <pc:sldMk cId="363663179" sldId="285"/>
        </pc:sldMkLst>
        <pc:spChg chg="mod">
          <ac:chgData name="Thanmai D L" userId="2a0f32d2-69a9-4ef9-9081-d0f0fa31c4fa" providerId="ADAL" clId="{B0465F24-78B6-4582-BEFA-9F529F84A2D9}" dt="2023-09-07T09:46:06.375" v="0" actId="20577"/>
          <ac:spMkLst>
            <pc:docMk/>
            <pc:sldMk cId="363663179" sldId="285"/>
            <ac:spMk id="3" creationId="{12D25D7B-77A5-97CC-5BB5-2E003DC89AAA}"/>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9/7/2023</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dirty="0"/>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gif>
</file>

<file path=ppt/media/image3.png>
</file>

<file path=ppt/media/image4.pn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9/7/2023</a:t>
            </a:fld>
            <a:endParaRPr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dirty="0"/>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EE2CF44-2B13-41B4-A334-1CDF534EEBBF}" type="slidenum">
              <a:rPr lang="en-IN" smtClean="0"/>
              <a:t>7</a:t>
            </a:fld>
            <a:endParaRPr lang="en-IN" dirty="0"/>
          </a:p>
        </p:txBody>
      </p:sp>
    </p:spTree>
    <p:extLst>
      <p:ext uri="{BB962C8B-B14F-4D97-AF65-F5344CB8AC3E}">
        <p14:creationId xmlns:p14="http://schemas.microsoft.com/office/powerpoint/2010/main" val="1083629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Introduce DNS cache poisoning</a:t>
            </a:r>
          </a:p>
        </p:txBody>
      </p:sp>
      <p:sp>
        <p:nvSpPr>
          <p:cNvPr id="4" name="Slide Number Placeholder 3"/>
          <p:cNvSpPr>
            <a:spLocks noGrp="1"/>
          </p:cNvSpPr>
          <p:nvPr>
            <p:ph type="sldNum" sz="quarter" idx="5"/>
          </p:nvPr>
        </p:nvSpPr>
        <p:spPr/>
        <p:txBody>
          <a:bodyPr/>
          <a:lstStyle/>
          <a:p>
            <a:fld id="{5EE2CF44-2B13-41B4-A334-1CDF534EEBBF}" type="slidenum">
              <a:rPr lang="en-IN" smtClean="0"/>
              <a:t>10</a:t>
            </a:fld>
            <a:endParaRPr lang="en-IN" dirty="0"/>
          </a:p>
        </p:txBody>
      </p:sp>
    </p:spTree>
    <p:extLst>
      <p:ext uri="{BB962C8B-B14F-4D97-AF65-F5344CB8AC3E}">
        <p14:creationId xmlns:p14="http://schemas.microsoft.com/office/powerpoint/2010/main" val="2045751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Live demo of DNS lookup using dig+trace or portal</a:t>
            </a:r>
          </a:p>
        </p:txBody>
      </p:sp>
      <p:sp>
        <p:nvSpPr>
          <p:cNvPr id="4" name="Slide Number Placeholder 3"/>
          <p:cNvSpPr>
            <a:spLocks noGrp="1"/>
          </p:cNvSpPr>
          <p:nvPr>
            <p:ph type="sldNum" sz="quarter" idx="5"/>
          </p:nvPr>
        </p:nvSpPr>
        <p:spPr/>
        <p:txBody>
          <a:bodyPr/>
          <a:lstStyle/>
          <a:p>
            <a:fld id="{5EE2CF44-2B13-41B4-A334-1CDF534EEBBF}" type="slidenum">
              <a:rPr lang="en-IN" smtClean="0"/>
              <a:t>12</a:t>
            </a:fld>
            <a:endParaRPr lang="en-IN" dirty="0"/>
          </a:p>
        </p:txBody>
      </p:sp>
    </p:spTree>
    <p:extLst>
      <p:ext uri="{BB962C8B-B14F-4D97-AF65-F5344CB8AC3E}">
        <p14:creationId xmlns:p14="http://schemas.microsoft.com/office/powerpoint/2010/main" val="1016420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Reverse Lookup zone, Primary and Secondary DNS servers</a:t>
            </a:r>
          </a:p>
        </p:txBody>
      </p:sp>
      <p:sp>
        <p:nvSpPr>
          <p:cNvPr id="4" name="Slide Number Placeholder 3"/>
          <p:cNvSpPr>
            <a:spLocks noGrp="1"/>
          </p:cNvSpPr>
          <p:nvPr>
            <p:ph type="sldNum" sz="quarter" idx="5"/>
          </p:nvPr>
        </p:nvSpPr>
        <p:spPr/>
        <p:txBody>
          <a:bodyPr/>
          <a:lstStyle/>
          <a:p>
            <a:fld id="{5EE2CF44-2B13-41B4-A334-1CDF534EEBBF}" type="slidenum">
              <a:rPr lang="en-IN" smtClean="0"/>
              <a:t>15</a:t>
            </a:fld>
            <a:endParaRPr lang="en-IN" dirty="0"/>
          </a:p>
        </p:txBody>
      </p:sp>
    </p:spTree>
    <p:extLst>
      <p:ext uri="{BB962C8B-B14F-4D97-AF65-F5344CB8AC3E}">
        <p14:creationId xmlns:p14="http://schemas.microsoft.com/office/powerpoint/2010/main" val="41178117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9/7/2023</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9/7/2023</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9/7/2023</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9/7/2023</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dirty="0"/>
          </a:p>
        </p:txBody>
      </p:sp>
      <p:sp>
        <p:nvSpPr>
          <p:cNvPr id="7" name="Date Placeholder 6"/>
          <p:cNvSpPr>
            <a:spLocks noGrp="1"/>
          </p:cNvSpPr>
          <p:nvPr>
            <p:ph type="dt" sz="half" idx="10"/>
          </p:nvPr>
        </p:nvSpPr>
        <p:spPr/>
        <p:txBody>
          <a:bodyPr/>
          <a:lstStyle/>
          <a:p>
            <a:fld id="{37CC0096-1860-4642-9CD2-0079EA5E7CD1}" type="datetimeFigureOut">
              <a:rPr lang="en-US" smtClean="0"/>
              <a:t>9/7/2023</a:t>
            </a:fld>
            <a:endParaRPr lang="en-US" dirty="0"/>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dirty="0"/>
          </a:p>
        </p:txBody>
      </p:sp>
      <p:sp>
        <p:nvSpPr>
          <p:cNvPr id="3" name="Date Placeholder 2"/>
          <p:cNvSpPr>
            <a:spLocks noGrp="1"/>
          </p:cNvSpPr>
          <p:nvPr>
            <p:ph type="dt" sz="half" idx="10"/>
          </p:nvPr>
        </p:nvSpPr>
        <p:spPr/>
        <p:txBody>
          <a:bodyPr/>
          <a:lstStyle/>
          <a:p>
            <a:fld id="{37CC0096-1860-4642-9CD2-0079EA5E7CD1}" type="datetimeFigureOut">
              <a:rPr lang="en-US" smtClean="0"/>
              <a:t>9/7/2023</a:t>
            </a:fld>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dirty="0"/>
          </a:p>
        </p:txBody>
      </p:sp>
      <p:sp>
        <p:nvSpPr>
          <p:cNvPr id="2" name="Date Placeholder 1"/>
          <p:cNvSpPr>
            <a:spLocks noGrp="1"/>
          </p:cNvSpPr>
          <p:nvPr>
            <p:ph type="dt" sz="half" idx="10"/>
          </p:nvPr>
        </p:nvSpPr>
        <p:spPr/>
        <p:txBody>
          <a:bodyPr/>
          <a:lstStyle/>
          <a:p>
            <a:fld id="{37CC0096-1860-4642-9CD2-0079EA5E7CD1}" type="datetimeFigureOut">
              <a:rPr lang="en-US" smtClean="0"/>
              <a:t>9/7/2023</a:t>
            </a:fld>
            <a:endParaRPr lang="en-US" dirty="0"/>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9/7/2023</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9/7/2023</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9/7/2023</a:t>
            </a:fld>
            <a:endParaRPr lang="en-US" dirty="0"/>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zytrax.com/books/dns/" TargetMode="External"/><Relationship Id="rId2" Type="http://schemas.openxmlformats.org/officeDocument/2006/relationships/hyperlink" Target="http://www.nylxs.com/docs/dnsandbind_5thedition.pdf" TargetMode="External"/><Relationship Id="rId1" Type="http://schemas.openxmlformats.org/officeDocument/2006/relationships/slideLayout" Target="../slideLayouts/slideLayout2.xml"/><Relationship Id="rId4" Type="http://schemas.openxmlformats.org/officeDocument/2006/relationships/hyperlink" Target="https://www.cloudflare.com/learning/dns/what-is-dns/"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p>
            <a:r>
              <a:rPr lang="en-IN" dirty="0"/>
              <a:t>Domain Name System (DNS)</a:t>
            </a:r>
            <a:endParaRPr dirty="0"/>
          </a:p>
        </p:txBody>
      </p:sp>
      <p:sp>
        <p:nvSpPr>
          <p:cNvPr id="3" name="Subtitle 2"/>
          <p:cNvSpPr>
            <a:spLocks noGrp="1"/>
          </p:cNvSpPr>
          <p:nvPr>
            <p:ph type="body" idx="1"/>
          </p:nvPr>
        </p:nvSpPr>
        <p:spPr>
          <a:xfrm>
            <a:off x="1524000" y="4589463"/>
            <a:ext cx="9144000" cy="1506537"/>
          </a:xfrm>
        </p:spPr>
        <p:txBody>
          <a:bodyPr>
            <a:normAutofit/>
          </a:bodyPr>
          <a:lstStyle/>
          <a:p>
            <a:pPr>
              <a:spcAft>
                <a:spcPts val="600"/>
              </a:spcAft>
            </a:pPr>
            <a:r>
              <a:rPr lang="en-IN" dirty="0"/>
              <a:t>Thanmai D L</a:t>
            </a:r>
          </a:p>
          <a:p>
            <a:pPr>
              <a:spcAft>
                <a:spcPts val="600"/>
              </a:spcAft>
            </a:pPr>
            <a:r>
              <a:rPr lang="en-IN" dirty="0"/>
              <a:t>System Administrator I</a:t>
            </a:r>
          </a:p>
        </p:txBody>
      </p:sp>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59FF9-B2E8-335B-051F-A68395AA8EF1}"/>
              </a:ext>
            </a:extLst>
          </p:cNvPr>
          <p:cNvSpPr>
            <a:spLocks noGrp="1"/>
          </p:cNvSpPr>
          <p:nvPr>
            <p:ph type="title"/>
          </p:nvPr>
        </p:nvSpPr>
        <p:spPr/>
        <p:txBody>
          <a:bodyPr/>
          <a:lstStyle/>
          <a:p>
            <a:r>
              <a:rPr lang="en-IN" dirty="0"/>
              <a:t>DNS Caching</a:t>
            </a:r>
          </a:p>
        </p:txBody>
      </p:sp>
      <p:sp>
        <p:nvSpPr>
          <p:cNvPr id="3" name="Content Placeholder 2">
            <a:extLst>
              <a:ext uri="{FF2B5EF4-FFF2-40B4-BE49-F238E27FC236}">
                <a16:creationId xmlns:a16="http://schemas.microsoft.com/office/drawing/2014/main" id="{23D9E076-EFE6-082A-4460-6E6BD56AC498}"/>
              </a:ext>
            </a:extLst>
          </p:cNvPr>
          <p:cNvSpPr>
            <a:spLocks noGrp="1"/>
          </p:cNvSpPr>
          <p:nvPr>
            <p:ph idx="1"/>
          </p:nvPr>
        </p:nvSpPr>
        <p:spPr/>
        <p:txBody>
          <a:bodyPr/>
          <a:lstStyle/>
          <a:p>
            <a:r>
              <a:rPr lang="en-US" dirty="0"/>
              <a:t>DNS caching involves storing data closer to the requesting client so that the DNS query can be resolved earlier and additional queries further down the DNS lookup chain can be avoided, thereby </a:t>
            </a:r>
            <a:r>
              <a:rPr lang="en-US" b="1" dirty="0"/>
              <a:t>improving load times </a:t>
            </a:r>
            <a:r>
              <a:rPr lang="en-US" dirty="0"/>
              <a:t>and </a:t>
            </a:r>
            <a:r>
              <a:rPr lang="en-US" b="1" dirty="0"/>
              <a:t>reducing bandwidth/CPU consumption</a:t>
            </a:r>
            <a:r>
              <a:rPr lang="en-US" dirty="0"/>
              <a:t>.</a:t>
            </a:r>
          </a:p>
          <a:p>
            <a:r>
              <a:rPr lang="en-US" dirty="0"/>
              <a:t>DNS data can be cached in a variety of locations, each of which will store DNS records for a set amount of time determined by a time-to-live (TTL):</a:t>
            </a:r>
          </a:p>
          <a:p>
            <a:pPr lvl="1">
              <a:buFont typeface="Wingdings" panose="05000000000000000000" pitchFamily="2" charset="2"/>
              <a:buChar char="Ø"/>
            </a:pPr>
            <a:r>
              <a:rPr lang="en-IN" dirty="0"/>
              <a:t>Browser DNS caching</a:t>
            </a:r>
          </a:p>
          <a:p>
            <a:pPr lvl="1">
              <a:buFont typeface="Wingdings" panose="05000000000000000000" pitchFamily="2" charset="2"/>
              <a:buChar char="Ø"/>
            </a:pPr>
            <a:r>
              <a:rPr lang="en-US" dirty="0"/>
              <a:t>Operating system (OS) level DNS caching</a:t>
            </a:r>
          </a:p>
          <a:p>
            <a:pPr lvl="1">
              <a:buFont typeface="Wingdings" panose="05000000000000000000" pitchFamily="2" charset="2"/>
              <a:buChar char="Ø"/>
            </a:pPr>
            <a:r>
              <a:rPr lang="en-US" dirty="0"/>
              <a:t>Router DNS caching</a:t>
            </a:r>
          </a:p>
          <a:p>
            <a:pPr lvl="1">
              <a:buFont typeface="Wingdings" panose="05000000000000000000" pitchFamily="2" charset="2"/>
              <a:buChar char="Ø"/>
            </a:pPr>
            <a:r>
              <a:rPr lang="en-US" dirty="0"/>
              <a:t>ISP resolver DNS caching</a:t>
            </a:r>
            <a:endParaRPr lang="en-IN" dirty="0"/>
          </a:p>
        </p:txBody>
      </p:sp>
    </p:spTree>
    <p:extLst>
      <p:ext uri="{BB962C8B-B14F-4D97-AF65-F5344CB8AC3E}">
        <p14:creationId xmlns:p14="http://schemas.microsoft.com/office/powerpoint/2010/main" val="1235399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9D277-4748-4B4E-4344-12F128A3FFA9}"/>
              </a:ext>
            </a:extLst>
          </p:cNvPr>
          <p:cNvSpPr>
            <a:spLocks noGrp="1"/>
          </p:cNvSpPr>
          <p:nvPr>
            <p:ph type="title"/>
          </p:nvPr>
        </p:nvSpPr>
        <p:spPr/>
        <p:txBody>
          <a:bodyPr/>
          <a:lstStyle/>
          <a:p>
            <a:r>
              <a:rPr lang="en-IN" dirty="0"/>
              <a:t>DNS Protocol</a:t>
            </a:r>
          </a:p>
        </p:txBody>
      </p:sp>
      <p:sp>
        <p:nvSpPr>
          <p:cNvPr id="3" name="Text Placeholder 2">
            <a:extLst>
              <a:ext uri="{FF2B5EF4-FFF2-40B4-BE49-F238E27FC236}">
                <a16:creationId xmlns:a16="http://schemas.microsoft.com/office/drawing/2014/main" id="{DA5E5467-FDD3-F28D-7FBD-CE4076BE9754}"/>
              </a:ext>
            </a:extLst>
          </p:cNvPr>
          <p:cNvSpPr>
            <a:spLocks noGrp="1"/>
          </p:cNvSpPr>
          <p:nvPr>
            <p:ph type="body" idx="1"/>
          </p:nvPr>
        </p:nvSpPr>
        <p:spPr/>
        <p:txBody>
          <a:bodyPr/>
          <a:lstStyle/>
          <a:p>
            <a:r>
              <a:rPr lang="en-IN" dirty="0"/>
              <a:t>Getting into the specifics</a:t>
            </a:r>
          </a:p>
        </p:txBody>
      </p:sp>
    </p:spTree>
    <p:extLst>
      <p:ext uri="{BB962C8B-B14F-4D97-AF65-F5344CB8AC3E}">
        <p14:creationId xmlns:p14="http://schemas.microsoft.com/office/powerpoint/2010/main" val="383121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06533-906C-39C9-1BE4-B405654C04C6}"/>
              </a:ext>
            </a:extLst>
          </p:cNvPr>
          <p:cNvSpPr>
            <a:spLocks noGrp="1"/>
          </p:cNvSpPr>
          <p:nvPr>
            <p:ph type="title"/>
          </p:nvPr>
        </p:nvSpPr>
        <p:spPr/>
        <p:txBody>
          <a:bodyPr/>
          <a:lstStyle/>
          <a:p>
            <a:r>
              <a:rPr lang="en-IN" dirty="0"/>
              <a:t>DNS Protocol Header</a:t>
            </a:r>
          </a:p>
        </p:txBody>
      </p:sp>
      <p:pic>
        <p:nvPicPr>
          <p:cNvPr id="3074" name="Picture 2" descr="2.3 DNS Query | DNS in Action">
            <a:extLst>
              <a:ext uri="{FF2B5EF4-FFF2-40B4-BE49-F238E27FC236}">
                <a16:creationId xmlns:a16="http://schemas.microsoft.com/office/drawing/2014/main" id="{CC07E67B-C3AF-F06B-3344-77256CD1F9A9}"/>
              </a:ext>
            </a:extLst>
          </p:cNvPr>
          <p:cNvPicPr>
            <a:picLocks noChangeAspect="1" noChangeArrowheads="1"/>
          </p:cNvPicPr>
          <p:nvPr/>
        </p:nvPicPr>
        <p:blipFill>
          <a:blip r:embed="rId3">
            <a:duotone>
              <a:prstClr val="black"/>
              <a:srgbClr val="92D050">
                <a:tint val="45000"/>
                <a:satMod val="400000"/>
              </a:srgbClr>
            </a:duotone>
            <a:extLst>
              <a:ext uri="{28A0092B-C50C-407E-A947-70E740481C1C}">
                <a14:useLocalDpi xmlns:a14="http://schemas.microsoft.com/office/drawing/2010/main" val="0"/>
              </a:ext>
            </a:extLst>
          </a:blip>
          <a:srcRect/>
          <a:stretch>
            <a:fillRect/>
          </a:stretch>
        </p:blipFill>
        <p:spPr bwMode="auto">
          <a:xfrm>
            <a:off x="1631504" y="1556792"/>
            <a:ext cx="7200800" cy="434155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8B25EFEC-A0F2-8A8E-F9B9-7B4AFCF64E44}"/>
              </a:ext>
            </a:extLst>
          </p:cNvPr>
          <p:cNvPicPr>
            <a:picLocks noChangeAspect="1"/>
          </p:cNvPicPr>
          <p:nvPr/>
        </p:nvPicPr>
        <p:blipFill>
          <a:blip r:embed="rId4">
            <a:duotone>
              <a:prstClr val="black"/>
              <a:srgbClr val="92D050">
                <a:tint val="45000"/>
                <a:satMod val="400000"/>
              </a:srgbClr>
            </a:duotone>
          </a:blip>
          <a:stretch>
            <a:fillRect/>
          </a:stretch>
        </p:blipFill>
        <p:spPr>
          <a:xfrm>
            <a:off x="8939808" y="1556792"/>
            <a:ext cx="2304256" cy="2782706"/>
          </a:xfrm>
          <a:prstGeom prst="rect">
            <a:avLst/>
          </a:prstGeom>
        </p:spPr>
      </p:pic>
    </p:spTree>
    <p:extLst>
      <p:ext uri="{BB962C8B-B14F-4D97-AF65-F5344CB8AC3E}">
        <p14:creationId xmlns:p14="http://schemas.microsoft.com/office/powerpoint/2010/main" val="774326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5C402-F969-E41A-92AB-89CFA7E83D47}"/>
              </a:ext>
            </a:extLst>
          </p:cNvPr>
          <p:cNvSpPr>
            <a:spLocks noGrp="1"/>
          </p:cNvSpPr>
          <p:nvPr>
            <p:ph type="title"/>
          </p:nvPr>
        </p:nvSpPr>
        <p:spPr/>
        <p:txBody>
          <a:bodyPr/>
          <a:lstStyle/>
          <a:p>
            <a:r>
              <a:rPr lang="en-IN" dirty="0"/>
              <a:t>DNS Protocol Header</a:t>
            </a:r>
          </a:p>
        </p:txBody>
      </p:sp>
      <p:sp>
        <p:nvSpPr>
          <p:cNvPr id="3" name="Content Placeholder 2">
            <a:extLst>
              <a:ext uri="{FF2B5EF4-FFF2-40B4-BE49-F238E27FC236}">
                <a16:creationId xmlns:a16="http://schemas.microsoft.com/office/drawing/2014/main" id="{AC413BEB-E403-D9CC-2919-21F8689A877E}"/>
              </a:ext>
            </a:extLst>
          </p:cNvPr>
          <p:cNvSpPr>
            <a:spLocks noGrp="1"/>
          </p:cNvSpPr>
          <p:nvPr>
            <p:ph idx="1"/>
          </p:nvPr>
        </p:nvSpPr>
        <p:spPr/>
        <p:txBody>
          <a:bodyPr>
            <a:normAutofit fontScale="92500" lnSpcReduction="10000"/>
          </a:bodyPr>
          <a:lstStyle/>
          <a:p>
            <a:pPr algn="just"/>
            <a:r>
              <a:rPr lang="en-IN" b="1" dirty="0"/>
              <a:t>Question: </a:t>
            </a:r>
            <a:r>
              <a:rPr lang="en-US" dirty="0"/>
              <a:t>In general, there will only be one question, or query, per packet. The question is made up of three parts: the query name, which would be a host name such as www.google.com, a question type, and a question class, which is almost always 1 or IN for internet.</a:t>
            </a:r>
          </a:p>
          <a:p>
            <a:pPr algn="just"/>
            <a:r>
              <a:rPr lang="en-US" b="1" dirty="0"/>
              <a:t>Answer Resource Records: </a:t>
            </a:r>
            <a:r>
              <a:rPr lang="en-US" dirty="0"/>
              <a:t>The “Answer” section is present on the response from recursive resolver to an end user’s computer, or in the response from the authoritative name server of the domain to the recursive resolver.</a:t>
            </a:r>
          </a:p>
          <a:p>
            <a:pPr algn="just"/>
            <a:r>
              <a:rPr lang="en-US" b="1" dirty="0"/>
              <a:t>Authority Resource Records: </a:t>
            </a:r>
            <a:r>
              <a:rPr lang="en-US" dirty="0"/>
              <a:t>When a name server like TLDs do not have the answer to the query (as it is not authoritative), it will not send answer records. Instead, it will populate the authority section with all the name servers that it knows as authoritative to the domain or part of the domain tree (like .com), if it has them.</a:t>
            </a:r>
          </a:p>
          <a:p>
            <a:pPr algn="just"/>
            <a:r>
              <a:rPr lang="en-US" b="1" dirty="0"/>
              <a:t>Additional Records: </a:t>
            </a:r>
            <a:r>
              <a:rPr lang="en-US" dirty="0"/>
              <a:t>Additional or "glue" records help avoid additional recursion by providing the IP addresses (A or AAAA records) of the NS records sent in the authoritative or answer section, so that those domains do not need to be resolved.</a:t>
            </a:r>
          </a:p>
        </p:txBody>
      </p:sp>
    </p:spTree>
    <p:extLst>
      <p:ext uri="{BB962C8B-B14F-4D97-AF65-F5344CB8AC3E}">
        <p14:creationId xmlns:p14="http://schemas.microsoft.com/office/powerpoint/2010/main" val="3188580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01D07-CFE6-6C5D-B329-E1BFB75DF52E}"/>
              </a:ext>
            </a:extLst>
          </p:cNvPr>
          <p:cNvSpPr>
            <a:spLocks noGrp="1"/>
          </p:cNvSpPr>
          <p:nvPr>
            <p:ph type="title"/>
          </p:nvPr>
        </p:nvSpPr>
        <p:spPr/>
        <p:txBody>
          <a:bodyPr/>
          <a:lstStyle/>
          <a:p>
            <a:r>
              <a:rPr lang="en-IN" dirty="0"/>
              <a:t>DNS Zones</a:t>
            </a:r>
          </a:p>
        </p:txBody>
      </p:sp>
      <p:sp>
        <p:nvSpPr>
          <p:cNvPr id="3" name="Text Placeholder 2">
            <a:extLst>
              <a:ext uri="{FF2B5EF4-FFF2-40B4-BE49-F238E27FC236}">
                <a16:creationId xmlns:a16="http://schemas.microsoft.com/office/drawing/2014/main" id="{12D25D7B-77A5-97CC-5BB5-2E003DC89AAA}"/>
              </a:ext>
            </a:extLst>
          </p:cNvPr>
          <p:cNvSpPr>
            <a:spLocks noGrp="1"/>
          </p:cNvSpPr>
          <p:nvPr>
            <p:ph type="body" idx="1"/>
          </p:nvPr>
        </p:nvSpPr>
        <p:spPr/>
        <p:txBody>
          <a:bodyPr/>
          <a:lstStyle/>
          <a:p>
            <a:r>
              <a:rPr lang="en-IN" dirty="0"/>
              <a:t>What are DNS zones? Why </a:t>
            </a:r>
            <a:r>
              <a:rPr lang="en-IN"/>
              <a:t>are they </a:t>
            </a:r>
            <a:r>
              <a:rPr lang="en-IN" dirty="0"/>
              <a:t>used?</a:t>
            </a:r>
          </a:p>
        </p:txBody>
      </p:sp>
    </p:spTree>
    <p:extLst>
      <p:ext uri="{BB962C8B-B14F-4D97-AF65-F5344CB8AC3E}">
        <p14:creationId xmlns:p14="http://schemas.microsoft.com/office/powerpoint/2010/main" val="363663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413CD-441F-DA9A-9C06-0A5A39080481}"/>
              </a:ext>
            </a:extLst>
          </p:cNvPr>
          <p:cNvSpPr>
            <a:spLocks noGrp="1"/>
          </p:cNvSpPr>
          <p:nvPr>
            <p:ph type="title"/>
          </p:nvPr>
        </p:nvSpPr>
        <p:spPr/>
        <p:txBody>
          <a:bodyPr/>
          <a:lstStyle/>
          <a:p>
            <a:r>
              <a:rPr lang="en-IN" dirty="0"/>
              <a:t>DNS Zone and Zone Files</a:t>
            </a:r>
          </a:p>
        </p:txBody>
      </p:sp>
      <p:sp>
        <p:nvSpPr>
          <p:cNvPr id="3" name="Content Placeholder 2">
            <a:extLst>
              <a:ext uri="{FF2B5EF4-FFF2-40B4-BE49-F238E27FC236}">
                <a16:creationId xmlns:a16="http://schemas.microsoft.com/office/drawing/2014/main" id="{2F9E6A3A-84DF-E1C7-E109-609D1901DD42}"/>
              </a:ext>
            </a:extLst>
          </p:cNvPr>
          <p:cNvSpPr>
            <a:spLocks noGrp="1"/>
          </p:cNvSpPr>
          <p:nvPr>
            <p:ph idx="1"/>
          </p:nvPr>
        </p:nvSpPr>
        <p:spPr/>
        <p:txBody>
          <a:bodyPr>
            <a:normAutofit fontScale="92500" lnSpcReduction="10000"/>
          </a:bodyPr>
          <a:lstStyle/>
          <a:p>
            <a:pPr algn="just"/>
            <a:r>
              <a:rPr lang="en-US" dirty="0"/>
              <a:t>A DNS zone is a portion of the domain name space that is managed by a specific group of DNS servers. Each zone is responsible for a specific subdomain or set of subdomains and contains the resource records (such as A records and MX records) that map domain names to IP addresses and other information.</a:t>
            </a:r>
          </a:p>
          <a:p>
            <a:pPr algn="just"/>
            <a:r>
              <a:rPr lang="en-IN" dirty="0"/>
              <a:t>Zone files contain Resource Records that describe a domain or sub-domain. </a:t>
            </a:r>
            <a:r>
              <a:rPr lang="en-US" dirty="0"/>
              <a:t>A zone file will consist of the following types of data:</a:t>
            </a:r>
          </a:p>
          <a:p>
            <a:pPr marL="708660" lvl="1" indent="-342900" algn="just">
              <a:buFont typeface="+mj-lt"/>
              <a:buAutoNum type="arabicPeriod"/>
            </a:pPr>
            <a:r>
              <a:rPr lang="en-US" dirty="0"/>
              <a:t>Data that indicates the top of the zone and some of its general properties (a SOA Record).</a:t>
            </a:r>
          </a:p>
          <a:p>
            <a:pPr marL="708660" lvl="1" indent="-342900" algn="just">
              <a:buFont typeface="+mj-lt"/>
              <a:buAutoNum type="arabicPeriod"/>
            </a:pPr>
            <a:r>
              <a:rPr lang="en-US" dirty="0"/>
              <a:t>Authoritative data for all nodes or hosts within the zone (typically A or AAAA Records).</a:t>
            </a:r>
          </a:p>
          <a:p>
            <a:pPr marL="708660" lvl="1" indent="-342900" algn="just">
              <a:buFont typeface="+mj-lt"/>
              <a:buAutoNum type="arabicPeriod"/>
            </a:pPr>
            <a:r>
              <a:rPr lang="en-US" dirty="0"/>
              <a:t>Data that describes global information for the zone (including mail MX Records and Name Server NS Records).</a:t>
            </a:r>
          </a:p>
          <a:p>
            <a:pPr marL="708660" lvl="1" indent="-342900" algn="just">
              <a:buFont typeface="+mj-lt"/>
              <a:buAutoNum type="arabicPeriod"/>
            </a:pPr>
            <a:r>
              <a:rPr lang="en-US" dirty="0"/>
              <a:t>In the case of sub-domain delegation, the name servers responsible for this sub-domain (one or more NS Records).</a:t>
            </a:r>
          </a:p>
          <a:p>
            <a:pPr marL="708660" lvl="1" indent="-342900" algn="just">
              <a:buFont typeface="+mj-lt"/>
              <a:buAutoNum type="arabicPeriod"/>
            </a:pPr>
            <a:r>
              <a:rPr lang="en-US" dirty="0"/>
              <a:t>In the case of sub-domain delegation one or more glue records that allows a name server to reach the sub-domain (typically one or more A or AAAA Records) for the sub-domain name servers.</a:t>
            </a:r>
            <a:endParaRPr lang="en-IN" dirty="0"/>
          </a:p>
        </p:txBody>
      </p:sp>
    </p:spTree>
    <p:extLst>
      <p:ext uri="{BB962C8B-B14F-4D97-AF65-F5344CB8AC3E}">
        <p14:creationId xmlns:p14="http://schemas.microsoft.com/office/powerpoint/2010/main" val="200245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CCDA6-DA50-A4AC-C983-3B6FED52E544}"/>
              </a:ext>
            </a:extLst>
          </p:cNvPr>
          <p:cNvSpPr>
            <a:spLocks noGrp="1"/>
          </p:cNvSpPr>
          <p:nvPr>
            <p:ph type="title"/>
          </p:nvPr>
        </p:nvSpPr>
        <p:spPr/>
        <p:txBody>
          <a:bodyPr/>
          <a:lstStyle/>
          <a:p>
            <a:r>
              <a:rPr lang="en-IN" dirty="0"/>
              <a:t>DNS Zone Transfers</a:t>
            </a:r>
          </a:p>
        </p:txBody>
      </p:sp>
      <p:sp>
        <p:nvSpPr>
          <p:cNvPr id="3" name="Content Placeholder 2">
            <a:extLst>
              <a:ext uri="{FF2B5EF4-FFF2-40B4-BE49-F238E27FC236}">
                <a16:creationId xmlns:a16="http://schemas.microsoft.com/office/drawing/2014/main" id="{8A353B12-5B6A-208A-0DFA-E1A0CF8E3BA3}"/>
              </a:ext>
            </a:extLst>
          </p:cNvPr>
          <p:cNvSpPr>
            <a:spLocks noGrp="1"/>
          </p:cNvSpPr>
          <p:nvPr>
            <p:ph idx="1"/>
          </p:nvPr>
        </p:nvSpPr>
        <p:spPr/>
        <p:txBody>
          <a:bodyPr>
            <a:normAutofit lnSpcReduction="10000"/>
          </a:bodyPr>
          <a:lstStyle/>
          <a:p>
            <a:pPr algn="just"/>
            <a:r>
              <a:rPr lang="en-US" dirty="0"/>
              <a:t>A DNS zone transfer is the process of copying a DNS zone file from one DNS server to another. Zone transfers are used to keep multiple DNS servers in sync and ensure that all servers have the same information about a specific zone.</a:t>
            </a:r>
          </a:p>
          <a:p>
            <a:pPr algn="just"/>
            <a:r>
              <a:rPr lang="en-US" dirty="0"/>
              <a:t>There are two types of zone transfers:</a:t>
            </a:r>
          </a:p>
          <a:p>
            <a:pPr marL="708660" lvl="1" indent="-342900" algn="just">
              <a:buFont typeface="+mj-lt"/>
              <a:buAutoNum type="arabicPeriod"/>
            </a:pPr>
            <a:r>
              <a:rPr lang="en-US" dirty="0"/>
              <a:t>AXFR (Full Zone Transfer): This type of zone transfer copies the entire zone file from the primary server to the secondary server. This is used when a secondary server is first set up or when a significant change to the zone file has been made.</a:t>
            </a:r>
          </a:p>
          <a:p>
            <a:pPr marL="708660" lvl="1" indent="-342900" algn="just">
              <a:buFont typeface="+mj-lt"/>
              <a:buAutoNum type="arabicPeriod"/>
            </a:pPr>
            <a:r>
              <a:rPr lang="en-US" dirty="0"/>
              <a:t>IXFR (Incremental Zone Transfer): This type of zone transfer only copies the changes made to the zone file since the last zone transfer. This is more efficient than AXFR, as it only transfers the changes, rather than the entire zone file.</a:t>
            </a:r>
            <a:endParaRPr lang="en-IN" dirty="0"/>
          </a:p>
          <a:p>
            <a:pPr algn="just"/>
            <a:r>
              <a:rPr lang="en-US" dirty="0"/>
              <a:t>When a zone transfer occurs, the primary server and the secondary server use the DNS protocol to communicate. The secondary server sends a request for the zone file to the primary server, and the primary server responds with the requested information.</a:t>
            </a:r>
          </a:p>
        </p:txBody>
      </p:sp>
    </p:spTree>
    <p:extLst>
      <p:ext uri="{BB962C8B-B14F-4D97-AF65-F5344CB8AC3E}">
        <p14:creationId xmlns:p14="http://schemas.microsoft.com/office/powerpoint/2010/main" val="472244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803DE-EDBB-8E42-4E1C-715ED8B29D10}"/>
              </a:ext>
            </a:extLst>
          </p:cNvPr>
          <p:cNvSpPr>
            <a:spLocks noGrp="1"/>
          </p:cNvSpPr>
          <p:nvPr>
            <p:ph type="title"/>
          </p:nvPr>
        </p:nvSpPr>
        <p:spPr/>
        <p:txBody>
          <a:bodyPr/>
          <a:lstStyle/>
          <a:p>
            <a:r>
              <a:rPr lang="en-IN" dirty="0"/>
              <a:t>DNS Records</a:t>
            </a:r>
          </a:p>
        </p:txBody>
      </p:sp>
      <p:sp>
        <p:nvSpPr>
          <p:cNvPr id="3" name="Text Placeholder 2">
            <a:extLst>
              <a:ext uri="{FF2B5EF4-FFF2-40B4-BE49-F238E27FC236}">
                <a16:creationId xmlns:a16="http://schemas.microsoft.com/office/drawing/2014/main" id="{56C6AC05-EB7D-86C5-7229-37A1E6BC631C}"/>
              </a:ext>
            </a:extLst>
          </p:cNvPr>
          <p:cNvSpPr>
            <a:spLocks noGrp="1"/>
          </p:cNvSpPr>
          <p:nvPr>
            <p:ph type="body" idx="1"/>
          </p:nvPr>
        </p:nvSpPr>
        <p:spPr/>
        <p:txBody>
          <a:bodyPr/>
          <a:lstStyle/>
          <a:p>
            <a:r>
              <a:rPr lang="en-IN" dirty="0"/>
              <a:t>Different types of records</a:t>
            </a:r>
          </a:p>
        </p:txBody>
      </p:sp>
    </p:spTree>
    <p:extLst>
      <p:ext uri="{BB962C8B-B14F-4D97-AF65-F5344CB8AC3E}">
        <p14:creationId xmlns:p14="http://schemas.microsoft.com/office/powerpoint/2010/main" val="464541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EDE27-D609-5471-5097-A6364C9FC7CA}"/>
              </a:ext>
            </a:extLst>
          </p:cNvPr>
          <p:cNvSpPr>
            <a:spLocks noGrp="1"/>
          </p:cNvSpPr>
          <p:nvPr>
            <p:ph type="title"/>
          </p:nvPr>
        </p:nvSpPr>
        <p:spPr/>
        <p:txBody>
          <a:bodyPr/>
          <a:lstStyle/>
          <a:p>
            <a:r>
              <a:rPr lang="en-IN" dirty="0"/>
              <a:t>A, AAAA, CNAME, MX, NS and more.</a:t>
            </a:r>
          </a:p>
        </p:txBody>
      </p:sp>
      <p:sp>
        <p:nvSpPr>
          <p:cNvPr id="3" name="Content Placeholder 2">
            <a:extLst>
              <a:ext uri="{FF2B5EF4-FFF2-40B4-BE49-F238E27FC236}">
                <a16:creationId xmlns:a16="http://schemas.microsoft.com/office/drawing/2014/main" id="{1FA2409F-7CEE-98E6-583C-9B217501BA58}"/>
              </a:ext>
            </a:extLst>
          </p:cNvPr>
          <p:cNvSpPr>
            <a:spLocks noGrp="1"/>
          </p:cNvSpPr>
          <p:nvPr>
            <p:ph idx="1"/>
          </p:nvPr>
        </p:nvSpPr>
        <p:spPr/>
        <p:txBody>
          <a:bodyPr>
            <a:normAutofit/>
          </a:bodyPr>
          <a:lstStyle/>
          <a:p>
            <a:pPr algn="just"/>
            <a:r>
              <a:rPr lang="en-US" b="1" dirty="0"/>
              <a:t>A (Address) record:</a:t>
            </a:r>
            <a:r>
              <a:rPr lang="en-US" dirty="0"/>
              <a:t> This is the most basic type of DNS record and maps a domain name to an IP address.</a:t>
            </a:r>
          </a:p>
          <a:p>
            <a:pPr algn="just"/>
            <a:r>
              <a:rPr lang="en-US" b="1" dirty="0"/>
              <a:t>AAAA (IPv6 Address) record: </a:t>
            </a:r>
            <a:r>
              <a:rPr lang="en-US" dirty="0"/>
              <a:t>This is like the A record, but it maps a domain name to an IPv6 address instead of an IPv4 address.</a:t>
            </a:r>
          </a:p>
          <a:p>
            <a:pPr algn="just"/>
            <a:r>
              <a:rPr lang="en-US" b="1" dirty="0"/>
              <a:t>MX (Mail Exchange) record: </a:t>
            </a:r>
            <a:r>
              <a:rPr lang="en-US" dirty="0"/>
              <a:t>This record maps a domain name to the server responsible for handling email for that domain. The MX record contains the hostname of the mail server and a priority value.</a:t>
            </a:r>
          </a:p>
          <a:p>
            <a:pPr algn="just"/>
            <a:r>
              <a:rPr lang="en-US" b="1" dirty="0"/>
              <a:t>CNAME (Canonical Name) record: </a:t>
            </a:r>
            <a:r>
              <a:rPr lang="en-US" dirty="0"/>
              <a:t>This record maps an alias domain name to the true, or "canonical," domain name.</a:t>
            </a:r>
          </a:p>
          <a:p>
            <a:pPr algn="just"/>
            <a:r>
              <a:rPr lang="en-US" b="1" dirty="0"/>
              <a:t>NS (Name Server) record: </a:t>
            </a:r>
            <a:r>
              <a:rPr lang="en-US" dirty="0"/>
              <a:t>This record maps a domain name to the server that is authoritative for that domain.</a:t>
            </a:r>
            <a:endParaRPr lang="en-IN" dirty="0"/>
          </a:p>
        </p:txBody>
      </p:sp>
    </p:spTree>
    <p:extLst>
      <p:ext uri="{BB962C8B-B14F-4D97-AF65-F5344CB8AC3E}">
        <p14:creationId xmlns:p14="http://schemas.microsoft.com/office/powerpoint/2010/main" val="9078160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4151-7BA3-65AF-0AE9-67DE9695D4C4}"/>
              </a:ext>
            </a:extLst>
          </p:cNvPr>
          <p:cNvSpPr>
            <a:spLocks noGrp="1"/>
          </p:cNvSpPr>
          <p:nvPr>
            <p:ph type="title"/>
          </p:nvPr>
        </p:nvSpPr>
        <p:spPr/>
        <p:txBody>
          <a:bodyPr/>
          <a:lstStyle/>
          <a:p>
            <a:r>
              <a:rPr lang="en-IN" dirty="0"/>
              <a:t>A, AAAA, CNAME, MX, NS and more.</a:t>
            </a:r>
          </a:p>
        </p:txBody>
      </p:sp>
      <p:sp>
        <p:nvSpPr>
          <p:cNvPr id="3" name="Content Placeholder 2">
            <a:extLst>
              <a:ext uri="{FF2B5EF4-FFF2-40B4-BE49-F238E27FC236}">
                <a16:creationId xmlns:a16="http://schemas.microsoft.com/office/drawing/2014/main" id="{13E5B548-EF53-4C88-0D3D-A38A0745D1DB}"/>
              </a:ext>
            </a:extLst>
          </p:cNvPr>
          <p:cNvSpPr>
            <a:spLocks noGrp="1"/>
          </p:cNvSpPr>
          <p:nvPr>
            <p:ph idx="1"/>
          </p:nvPr>
        </p:nvSpPr>
        <p:spPr/>
        <p:txBody>
          <a:bodyPr>
            <a:normAutofit/>
          </a:bodyPr>
          <a:lstStyle/>
          <a:p>
            <a:pPr algn="just"/>
            <a:r>
              <a:rPr lang="en-US" b="1" dirty="0"/>
              <a:t>PTR (Pointer) record: </a:t>
            </a:r>
            <a:r>
              <a:rPr lang="en-US" dirty="0"/>
              <a:t>This record is used for reverse DNS resolution. It maps an IP address to a hostname, allowing a client to determine the hostname associated with a particular IP address.</a:t>
            </a:r>
          </a:p>
          <a:p>
            <a:pPr algn="just"/>
            <a:r>
              <a:rPr lang="en-US" b="1" dirty="0"/>
              <a:t>TXT (Text) record: </a:t>
            </a:r>
            <a:r>
              <a:rPr lang="en-US" dirty="0"/>
              <a:t>This record is used to store any text-based information associated with a domain name. It can be used for various purposes such as for SPF, DMARC and other email validations.</a:t>
            </a:r>
          </a:p>
          <a:p>
            <a:pPr algn="just"/>
            <a:r>
              <a:rPr lang="en-US" b="1" dirty="0"/>
              <a:t>SRV (Service) record: </a:t>
            </a:r>
            <a:r>
              <a:rPr lang="en-US" dirty="0"/>
              <a:t>This record is used to define the location of a specific service for a domain. It specifies the hostname and port number of the server providing the service.</a:t>
            </a:r>
          </a:p>
        </p:txBody>
      </p:sp>
    </p:spTree>
    <p:extLst>
      <p:ext uri="{BB962C8B-B14F-4D97-AF65-F5344CB8AC3E}">
        <p14:creationId xmlns:p14="http://schemas.microsoft.com/office/powerpoint/2010/main" val="3961508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7FD-B525-D10D-E888-45FB0AEB8C8D}"/>
              </a:ext>
            </a:extLst>
          </p:cNvPr>
          <p:cNvSpPr>
            <a:spLocks noGrp="1"/>
          </p:cNvSpPr>
          <p:nvPr>
            <p:ph type="title"/>
          </p:nvPr>
        </p:nvSpPr>
        <p:spPr/>
        <p:txBody>
          <a:bodyPr/>
          <a:lstStyle/>
          <a:p>
            <a:r>
              <a:rPr lang="en-IN" dirty="0"/>
              <a:t>What is DNS?</a:t>
            </a:r>
          </a:p>
        </p:txBody>
      </p:sp>
      <p:sp>
        <p:nvSpPr>
          <p:cNvPr id="3" name="Text Placeholder 2">
            <a:extLst>
              <a:ext uri="{FF2B5EF4-FFF2-40B4-BE49-F238E27FC236}">
                <a16:creationId xmlns:a16="http://schemas.microsoft.com/office/drawing/2014/main" id="{76D48103-0EAA-35EA-87A7-CFE33E1FE459}"/>
              </a:ext>
            </a:extLst>
          </p:cNvPr>
          <p:cNvSpPr>
            <a:spLocks noGrp="1"/>
          </p:cNvSpPr>
          <p:nvPr>
            <p:ph type="body" idx="1"/>
          </p:nvPr>
        </p:nvSpPr>
        <p:spPr/>
        <p:txBody>
          <a:bodyPr/>
          <a:lstStyle/>
          <a:p>
            <a:r>
              <a:rPr lang="en-IN" dirty="0"/>
              <a:t>Phonebook of the Internet</a:t>
            </a:r>
          </a:p>
        </p:txBody>
      </p:sp>
    </p:spTree>
    <p:extLst>
      <p:ext uri="{BB962C8B-B14F-4D97-AF65-F5344CB8AC3E}">
        <p14:creationId xmlns:p14="http://schemas.microsoft.com/office/powerpoint/2010/main" val="38225791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E44EA-0410-A8BC-8DD2-59C5F8BB6B94}"/>
              </a:ext>
            </a:extLst>
          </p:cNvPr>
          <p:cNvSpPr>
            <a:spLocks noGrp="1"/>
          </p:cNvSpPr>
          <p:nvPr>
            <p:ph type="title"/>
          </p:nvPr>
        </p:nvSpPr>
        <p:spPr/>
        <p:txBody>
          <a:bodyPr/>
          <a:lstStyle/>
          <a:p>
            <a:r>
              <a:rPr lang="en-IN" dirty="0"/>
              <a:t>SOA Record</a:t>
            </a:r>
          </a:p>
        </p:txBody>
      </p:sp>
      <p:sp>
        <p:nvSpPr>
          <p:cNvPr id="3" name="Content Placeholder 2">
            <a:extLst>
              <a:ext uri="{FF2B5EF4-FFF2-40B4-BE49-F238E27FC236}">
                <a16:creationId xmlns:a16="http://schemas.microsoft.com/office/drawing/2014/main" id="{E7464CBE-7B49-9DD5-8E0D-3513CB84F4C0}"/>
              </a:ext>
            </a:extLst>
          </p:cNvPr>
          <p:cNvSpPr>
            <a:spLocks noGrp="1"/>
          </p:cNvSpPr>
          <p:nvPr>
            <p:ph idx="1"/>
          </p:nvPr>
        </p:nvSpPr>
        <p:spPr/>
        <p:txBody>
          <a:bodyPr numCol="2"/>
          <a:lstStyle/>
          <a:p>
            <a:pPr algn="just"/>
            <a:r>
              <a:rPr lang="en-US" dirty="0"/>
              <a:t>This record appears at the beginning of a zone file and provides information about the zone, including the primary server responsible for the zone, the email address of the zone administrator, and various time-to-live (TTL) values used by the zone.</a:t>
            </a:r>
          </a:p>
        </p:txBody>
      </p:sp>
      <p:pic>
        <p:nvPicPr>
          <p:cNvPr id="5" name="Picture 4">
            <a:extLst>
              <a:ext uri="{FF2B5EF4-FFF2-40B4-BE49-F238E27FC236}">
                <a16:creationId xmlns:a16="http://schemas.microsoft.com/office/drawing/2014/main" id="{1ADFE791-92CD-561A-002F-A780E117871C}"/>
              </a:ext>
            </a:extLst>
          </p:cNvPr>
          <p:cNvPicPr>
            <a:picLocks noChangeAspect="1"/>
          </p:cNvPicPr>
          <p:nvPr/>
        </p:nvPicPr>
        <p:blipFill>
          <a:blip r:embed="rId2">
            <a:duotone>
              <a:prstClr val="black"/>
              <a:srgbClr val="92D050">
                <a:tint val="45000"/>
                <a:satMod val="400000"/>
              </a:srgbClr>
            </a:duotone>
          </a:blip>
          <a:stretch>
            <a:fillRect/>
          </a:stretch>
        </p:blipFill>
        <p:spPr>
          <a:xfrm>
            <a:off x="6816080" y="1828800"/>
            <a:ext cx="4138541" cy="4267200"/>
          </a:xfrm>
          <a:prstGeom prst="rect">
            <a:avLst/>
          </a:prstGeom>
        </p:spPr>
      </p:pic>
    </p:spTree>
    <p:extLst>
      <p:ext uri="{BB962C8B-B14F-4D97-AF65-F5344CB8AC3E}">
        <p14:creationId xmlns:p14="http://schemas.microsoft.com/office/powerpoint/2010/main" val="41502517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AC38A-05C1-4146-1A2E-D4D42E5D3BA3}"/>
              </a:ext>
            </a:extLst>
          </p:cNvPr>
          <p:cNvSpPr>
            <a:spLocks noGrp="1"/>
          </p:cNvSpPr>
          <p:nvPr>
            <p:ph type="title"/>
          </p:nvPr>
        </p:nvSpPr>
        <p:spPr/>
        <p:txBody>
          <a:bodyPr/>
          <a:lstStyle/>
          <a:p>
            <a:r>
              <a:rPr lang="en-IN" dirty="0"/>
              <a:t>SPF Record</a:t>
            </a:r>
          </a:p>
        </p:txBody>
      </p:sp>
      <p:sp>
        <p:nvSpPr>
          <p:cNvPr id="3" name="Content Placeholder 2">
            <a:extLst>
              <a:ext uri="{FF2B5EF4-FFF2-40B4-BE49-F238E27FC236}">
                <a16:creationId xmlns:a16="http://schemas.microsoft.com/office/drawing/2014/main" id="{35FD9EF1-5AE3-9E37-9C36-419940C7C8EB}"/>
              </a:ext>
            </a:extLst>
          </p:cNvPr>
          <p:cNvSpPr>
            <a:spLocks noGrp="1"/>
          </p:cNvSpPr>
          <p:nvPr>
            <p:ph idx="1"/>
          </p:nvPr>
        </p:nvSpPr>
        <p:spPr/>
        <p:txBody>
          <a:bodyPr/>
          <a:lstStyle/>
          <a:p>
            <a:pPr algn="just"/>
            <a:r>
              <a:rPr lang="en-US" dirty="0"/>
              <a:t>SPF (Sender Policy Framework) records are a type of DNS record that are used to specify which mail servers are authorized to send email on behalf of a specific domain. They are used to prevent email spoofing by allowing domain owners to specify which mail servers are authorized to send email from their domains.</a:t>
            </a:r>
          </a:p>
          <a:p>
            <a:pPr algn="just"/>
            <a:r>
              <a:rPr lang="en-US" dirty="0"/>
              <a:t>For example, let's say a company called XYZ has a mail server called "mail.xyz.com" that is responsible for sending email from the domain "xyz.com". To prevent email spoofing, the administrator would create an SPF record that looks like this:</a:t>
            </a:r>
          </a:p>
          <a:p>
            <a:pPr lvl="1" algn="just">
              <a:buFont typeface="Wingdings" panose="05000000000000000000" pitchFamily="2" charset="2"/>
              <a:buChar char="Ø"/>
            </a:pPr>
            <a:r>
              <a:rPr lang="en-US" dirty="0"/>
              <a:t>xyz.com. IN TXT "v=spf1 a mx ip4:192.0.2.1/24 -all"</a:t>
            </a:r>
          </a:p>
        </p:txBody>
      </p:sp>
    </p:spTree>
    <p:extLst>
      <p:ext uri="{BB962C8B-B14F-4D97-AF65-F5344CB8AC3E}">
        <p14:creationId xmlns:p14="http://schemas.microsoft.com/office/powerpoint/2010/main" val="34684405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E5193-4C19-75E3-4EB2-403CAAA51918}"/>
              </a:ext>
            </a:extLst>
          </p:cNvPr>
          <p:cNvSpPr>
            <a:spLocks noGrp="1"/>
          </p:cNvSpPr>
          <p:nvPr>
            <p:ph type="title"/>
          </p:nvPr>
        </p:nvSpPr>
        <p:spPr/>
        <p:txBody>
          <a:bodyPr/>
          <a:lstStyle/>
          <a:p>
            <a:r>
              <a:rPr lang="en-IN" dirty="0"/>
              <a:t>More on DNS</a:t>
            </a:r>
          </a:p>
        </p:txBody>
      </p:sp>
      <p:sp>
        <p:nvSpPr>
          <p:cNvPr id="3" name="Text Placeholder 2">
            <a:extLst>
              <a:ext uri="{FF2B5EF4-FFF2-40B4-BE49-F238E27FC236}">
                <a16:creationId xmlns:a16="http://schemas.microsoft.com/office/drawing/2014/main" id="{9B2D4214-B377-2FC9-45B3-E8E94DA9F75C}"/>
              </a:ext>
            </a:extLst>
          </p:cNvPr>
          <p:cNvSpPr>
            <a:spLocks noGrp="1"/>
          </p:cNvSpPr>
          <p:nvPr>
            <p:ph type="body" idx="1"/>
          </p:nvPr>
        </p:nvSpPr>
        <p:spPr/>
        <p:txBody>
          <a:bodyPr/>
          <a:lstStyle/>
          <a:p>
            <a:r>
              <a:rPr lang="en-IN" dirty="0"/>
              <a:t>Miscellaneous topics</a:t>
            </a:r>
          </a:p>
        </p:txBody>
      </p:sp>
    </p:spTree>
    <p:extLst>
      <p:ext uri="{BB962C8B-B14F-4D97-AF65-F5344CB8AC3E}">
        <p14:creationId xmlns:p14="http://schemas.microsoft.com/office/powerpoint/2010/main" val="9555331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B207A-E9B9-5EFE-80EF-3D5862E43490}"/>
              </a:ext>
            </a:extLst>
          </p:cNvPr>
          <p:cNvSpPr>
            <a:spLocks noGrp="1"/>
          </p:cNvSpPr>
          <p:nvPr>
            <p:ph type="title"/>
          </p:nvPr>
        </p:nvSpPr>
        <p:spPr/>
        <p:txBody>
          <a:bodyPr/>
          <a:lstStyle/>
          <a:p>
            <a:r>
              <a:rPr lang="en-IN" dirty="0"/>
              <a:t>Primary and Secondary DNS</a:t>
            </a:r>
          </a:p>
        </p:txBody>
      </p:sp>
      <p:sp>
        <p:nvSpPr>
          <p:cNvPr id="3" name="Content Placeholder 2">
            <a:extLst>
              <a:ext uri="{FF2B5EF4-FFF2-40B4-BE49-F238E27FC236}">
                <a16:creationId xmlns:a16="http://schemas.microsoft.com/office/drawing/2014/main" id="{97CED731-6C91-0066-71AE-F229B7247B69}"/>
              </a:ext>
            </a:extLst>
          </p:cNvPr>
          <p:cNvSpPr>
            <a:spLocks noGrp="1"/>
          </p:cNvSpPr>
          <p:nvPr>
            <p:ph idx="1"/>
          </p:nvPr>
        </p:nvSpPr>
        <p:spPr/>
        <p:txBody>
          <a:bodyPr/>
          <a:lstStyle/>
          <a:p>
            <a:r>
              <a:rPr lang="en-US" dirty="0"/>
              <a:t>A primary/master DNS server is a server that hosts a website’s primary zone file. Primary servers are also responsible for making any necessary changes to a zone’s DNS records.</a:t>
            </a:r>
          </a:p>
          <a:p>
            <a:r>
              <a:rPr lang="en-US" dirty="0"/>
              <a:t>A secondary/slave  DNS server contain zone file copies that are read-only, meaning they cannot be modified. Instead of getting their information from local files, they receive pertinent information from a primary server in a communication process known as a zone transfer.</a:t>
            </a:r>
          </a:p>
          <a:p>
            <a:r>
              <a:rPr lang="en-US" dirty="0"/>
              <a:t>Benefits of using a secondary DNS server:</a:t>
            </a:r>
          </a:p>
          <a:p>
            <a:pPr lvl="1">
              <a:buFont typeface="Wingdings" panose="05000000000000000000" pitchFamily="2" charset="2"/>
              <a:buChar char="Ø"/>
            </a:pPr>
            <a:r>
              <a:rPr lang="en-IN" dirty="0"/>
              <a:t>Redundancy and resiliency</a:t>
            </a:r>
          </a:p>
          <a:p>
            <a:pPr lvl="1">
              <a:buFont typeface="Wingdings" panose="05000000000000000000" pitchFamily="2" charset="2"/>
              <a:buChar char="Ø"/>
            </a:pPr>
            <a:r>
              <a:rPr lang="en-IN" dirty="0"/>
              <a:t>Load balancing (using Round-Robin DNS)</a:t>
            </a:r>
          </a:p>
        </p:txBody>
      </p:sp>
    </p:spTree>
    <p:extLst>
      <p:ext uri="{BB962C8B-B14F-4D97-AF65-F5344CB8AC3E}">
        <p14:creationId xmlns:p14="http://schemas.microsoft.com/office/powerpoint/2010/main" val="41526229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39B29-F4AF-E2C0-E60F-5FB4448C3BFA}"/>
              </a:ext>
            </a:extLst>
          </p:cNvPr>
          <p:cNvSpPr>
            <a:spLocks noGrp="1"/>
          </p:cNvSpPr>
          <p:nvPr>
            <p:ph type="title"/>
          </p:nvPr>
        </p:nvSpPr>
        <p:spPr/>
        <p:txBody>
          <a:bodyPr/>
          <a:lstStyle/>
          <a:p>
            <a:r>
              <a:rPr lang="en-IN" dirty="0"/>
              <a:t>Anycast DNS</a:t>
            </a:r>
          </a:p>
        </p:txBody>
      </p:sp>
      <p:sp>
        <p:nvSpPr>
          <p:cNvPr id="3" name="Content Placeholder 2">
            <a:extLst>
              <a:ext uri="{FF2B5EF4-FFF2-40B4-BE49-F238E27FC236}">
                <a16:creationId xmlns:a16="http://schemas.microsoft.com/office/drawing/2014/main" id="{755C73F1-99E3-A1FD-DBB5-D01845EB3239}"/>
              </a:ext>
            </a:extLst>
          </p:cNvPr>
          <p:cNvSpPr>
            <a:spLocks noGrp="1"/>
          </p:cNvSpPr>
          <p:nvPr>
            <p:ph idx="1"/>
          </p:nvPr>
        </p:nvSpPr>
        <p:spPr/>
        <p:txBody>
          <a:bodyPr numCol="2"/>
          <a:lstStyle/>
          <a:p>
            <a:pPr algn="just"/>
            <a:r>
              <a:rPr lang="en-US" dirty="0"/>
              <a:t>In Anycast, </a:t>
            </a:r>
            <a:r>
              <a:rPr lang="en-US" b="1" dirty="0"/>
              <a:t>one IP address</a:t>
            </a:r>
            <a:r>
              <a:rPr lang="en-US" dirty="0"/>
              <a:t> can apply to </a:t>
            </a:r>
            <a:r>
              <a:rPr lang="en-US" b="1" dirty="0"/>
              <a:t>many servers</a:t>
            </a:r>
            <a:r>
              <a:rPr lang="en-US" dirty="0"/>
              <a:t>. Anycast DNS means that any one of several DNS servers can respond to DNS queries, and typically the one that is geographically closest will provide the response. This reduces latency, improves uptime for the DNS resolving service, and provides protection against DNS flood DDoS attacks.</a:t>
            </a:r>
          </a:p>
          <a:p>
            <a:pPr algn="just"/>
            <a:r>
              <a:rPr lang="en-US" dirty="0"/>
              <a:t>One-to-One of Many.</a:t>
            </a:r>
            <a:endParaRPr lang="en-IN" dirty="0"/>
          </a:p>
        </p:txBody>
      </p:sp>
      <p:pic>
        <p:nvPicPr>
          <p:cNvPr id="1026" name="Picture 2" descr="Unicast Multicast Broadcast Anycast and Incast Traffic Types | Orhan Ergun">
            <a:extLst>
              <a:ext uri="{FF2B5EF4-FFF2-40B4-BE49-F238E27FC236}">
                <a16:creationId xmlns:a16="http://schemas.microsoft.com/office/drawing/2014/main" id="{AA39AAC6-FE93-1B61-F1EC-9F2EC78A36CB}"/>
              </a:ext>
            </a:extLst>
          </p:cNvPr>
          <p:cNvPicPr>
            <a:picLocks noChangeAspect="1" noChangeArrowheads="1"/>
          </p:cNvPicPr>
          <p:nvPr/>
        </p:nvPicPr>
        <p:blipFill>
          <a:blip r:embed="rId2">
            <a:duotone>
              <a:prstClr val="black"/>
              <a:srgbClr val="92D050">
                <a:tint val="45000"/>
                <a:satMod val="400000"/>
              </a:srgbClr>
            </a:duotone>
            <a:extLst>
              <a:ext uri="{28A0092B-C50C-407E-A947-70E740481C1C}">
                <a14:useLocalDpi xmlns:a14="http://schemas.microsoft.com/office/drawing/2010/main" val="0"/>
              </a:ext>
            </a:extLst>
          </a:blip>
          <a:srcRect/>
          <a:stretch>
            <a:fillRect/>
          </a:stretch>
        </p:blipFill>
        <p:spPr bwMode="auto">
          <a:xfrm>
            <a:off x="6519863" y="1828800"/>
            <a:ext cx="4148137" cy="2800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88166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E54E9-83BC-A15C-666D-46613FDE7DC6}"/>
              </a:ext>
            </a:extLst>
          </p:cNvPr>
          <p:cNvSpPr>
            <a:spLocks noGrp="1"/>
          </p:cNvSpPr>
          <p:nvPr>
            <p:ph type="title"/>
          </p:nvPr>
        </p:nvSpPr>
        <p:spPr/>
        <p:txBody>
          <a:bodyPr/>
          <a:lstStyle/>
          <a:p>
            <a:r>
              <a:rPr lang="en-IN" dirty="0"/>
              <a:t>DNS Reverse Mapping</a:t>
            </a:r>
          </a:p>
        </p:txBody>
      </p:sp>
      <p:sp>
        <p:nvSpPr>
          <p:cNvPr id="3" name="Content Placeholder 2">
            <a:extLst>
              <a:ext uri="{FF2B5EF4-FFF2-40B4-BE49-F238E27FC236}">
                <a16:creationId xmlns:a16="http://schemas.microsoft.com/office/drawing/2014/main" id="{CAE3E6EC-54E0-E9E1-EF18-4BF9A69C03C6}"/>
              </a:ext>
            </a:extLst>
          </p:cNvPr>
          <p:cNvSpPr>
            <a:spLocks noGrp="1"/>
          </p:cNvSpPr>
          <p:nvPr>
            <p:ph idx="1"/>
          </p:nvPr>
        </p:nvSpPr>
        <p:spPr/>
        <p:txBody>
          <a:bodyPr/>
          <a:lstStyle/>
          <a:p>
            <a:pPr algn="just"/>
            <a:r>
              <a:rPr lang="en-US" dirty="0"/>
              <a:t>A reverse DNS lookup is a DNS query for the domain name associated with a given IP address.</a:t>
            </a:r>
          </a:p>
          <a:p>
            <a:pPr algn="just"/>
            <a:r>
              <a:rPr lang="en-US" dirty="0"/>
              <a:t>Reverse DNS lookups query DNS servers for a PTR (pointer) record; if the server does not have a PTR record, it cannot resolve a reverse lookup.</a:t>
            </a:r>
          </a:p>
          <a:p>
            <a:pPr algn="just"/>
            <a:r>
              <a:rPr lang="en-US" dirty="0"/>
              <a:t>PTR records store IP addresses with their segments reversed, and they append ".in-addr.arpa“ for IPv4 and ".ip6.arpa“ for IPv6.</a:t>
            </a:r>
          </a:p>
          <a:p>
            <a:pPr algn="just"/>
            <a:r>
              <a:rPr lang="en-US" dirty="0"/>
              <a:t>Reverse lookups are commonly used by </a:t>
            </a:r>
            <a:r>
              <a:rPr lang="en-US" b="1" dirty="0"/>
              <a:t>email servers</a:t>
            </a:r>
            <a:r>
              <a:rPr lang="en-US" dirty="0"/>
              <a:t>. Email servers check and see if an email message came from a valid server before bringing it onto their network. Many email servers will reject messages from any server that does not support reverse lookups or from a server that is highly unlikely to be legitimate.</a:t>
            </a:r>
            <a:endParaRPr lang="en-IN" dirty="0"/>
          </a:p>
        </p:txBody>
      </p:sp>
    </p:spTree>
    <p:extLst>
      <p:ext uri="{BB962C8B-B14F-4D97-AF65-F5344CB8AC3E}">
        <p14:creationId xmlns:p14="http://schemas.microsoft.com/office/powerpoint/2010/main" val="36984526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C36D3-EBF1-D655-F814-062887394C17}"/>
              </a:ext>
            </a:extLst>
          </p:cNvPr>
          <p:cNvSpPr>
            <a:spLocks noGrp="1"/>
          </p:cNvSpPr>
          <p:nvPr>
            <p:ph type="title"/>
          </p:nvPr>
        </p:nvSpPr>
        <p:spPr/>
        <p:txBody>
          <a:bodyPr/>
          <a:lstStyle/>
          <a:p>
            <a:r>
              <a:rPr lang="en-IN"/>
              <a:t>Dynamic DNS(DDNS)</a:t>
            </a:r>
            <a:endParaRPr lang="en-IN" dirty="0"/>
          </a:p>
        </p:txBody>
      </p:sp>
      <p:sp>
        <p:nvSpPr>
          <p:cNvPr id="3" name="Content Placeholder 2">
            <a:extLst>
              <a:ext uri="{FF2B5EF4-FFF2-40B4-BE49-F238E27FC236}">
                <a16:creationId xmlns:a16="http://schemas.microsoft.com/office/drawing/2014/main" id="{0C1255B9-DE1B-78F1-98FA-E690BAC54788}"/>
              </a:ext>
            </a:extLst>
          </p:cNvPr>
          <p:cNvSpPr>
            <a:spLocks noGrp="1"/>
          </p:cNvSpPr>
          <p:nvPr>
            <p:ph idx="1"/>
          </p:nvPr>
        </p:nvSpPr>
        <p:spPr/>
        <p:txBody>
          <a:bodyPr/>
          <a:lstStyle/>
          <a:p>
            <a:pPr algn="just"/>
            <a:r>
              <a:rPr lang="en-US" dirty="0"/>
              <a:t>Dynamic DNS (DDNS) is a service that keeps the DNS updated with a web property's correct IP address, even if that IP address is constantly being updated.</a:t>
            </a:r>
          </a:p>
          <a:p>
            <a:pPr algn="just"/>
            <a:r>
              <a:rPr lang="en-US" dirty="0"/>
              <a:t>If a web administrator is operating a small website with a domain name of www.example.com and an IP address of 192.0.2.0, anytime another user enters www.example.com into their browser, the DNS will direct them to the server at 192.0.2.0. If the admin's ISP dynamically changes the IP to 192.0.2.1, a dynamic DNS service can automatically update the admin's DNS records so that other users trying to visit www.example.com will now go to the correct IP address.</a:t>
            </a:r>
          </a:p>
          <a:p>
            <a:pPr algn="just"/>
            <a:r>
              <a:rPr lang="en-US" dirty="0"/>
              <a:t>One very common method of enabling dynamic DNS is by providing users with software which runs on their computer or router. This software communicates with the dynamic DNS service provider anytime the IP addresses provided by the ISP is updated, and the dynamic DNS provider in turn updates the DNS with those changes, providing almost instant updates.</a:t>
            </a:r>
            <a:endParaRPr lang="en-IN" dirty="0"/>
          </a:p>
        </p:txBody>
      </p:sp>
    </p:spTree>
    <p:extLst>
      <p:ext uri="{BB962C8B-B14F-4D97-AF65-F5344CB8AC3E}">
        <p14:creationId xmlns:p14="http://schemas.microsoft.com/office/powerpoint/2010/main" val="29406197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492A0-30A1-4C04-DBAE-C77A9D49AEF1}"/>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7CB46197-03F6-2D91-C763-8459063E148D}"/>
              </a:ext>
            </a:extLst>
          </p:cNvPr>
          <p:cNvSpPr>
            <a:spLocks noGrp="1"/>
          </p:cNvSpPr>
          <p:nvPr>
            <p:ph idx="1"/>
          </p:nvPr>
        </p:nvSpPr>
        <p:spPr/>
        <p:txBody>
          <a:bodyPr/>
          <a:lstStyle/>
          <a:p>
            <a:r>
              <a:rPr lang="en-IN" dirty="0">
                <a:hlinkClick r:id="rId2"/>
              </a:rPr>
              <a:t>DNS and BIND - 5thedition</a:t>
            </a:r>
            <a:endParaRPr lang="en-IN" dirty="0"/>
          </a:p>
          <a:p>
            <a:r>
              <a:rPr lang="en-IN" dirty="0">
                <a:hlinkClick r:id="rId3"/>
              </a:rPr>
              <a:t>DNS for Rocket Scientists</a:t>
            </a:r>
            <a:endParaRPr lang="en-IN" dirty="0"/>
          </a:p>
          <a:p>
            <a:r>
              <a:rPr lang="en-IN" dirty="0">
                <a:hlinkClick r:id="rId4"/>
              </a:rPr>
              <a:t>Cloudflare – Learning Center</a:t>
            </a:r>
            <a:endParaRPr lang="en-IN" dirty="0"/>
          </a:p>
        </p:txBody>
      </p:sp>
    </p:spTree>
    <p:extLst>
      <p:ext uri="{BB962C8B-B14F-4D97-AF65-F5344CB8AC3E}">
        <p14:creationId xmlns:p14="http://schemas.microsoft.com/office/powerpoint/2010/main" val="31360180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85285-C559-BC00-00CE-6876E283F2BD}"/>
              </a:ext>
            </a:extLst>
          </p:cNvPr>
          <p:cNvSpPr>
            <a:spLocks noGrp="1"/>
          </p:cNvSpPr>
          <p:nvPr>
            <p:ph type="title"/>
          </p:nvPr>
        </p:nvSpPr>
        <p:spPr/>
        <p:txBody>
          <a:bodyPr/>
          <a:lstStyle/>
          <a:p>
            <a:r>
              <a:rPr lang="en-IN" dirty="0"/>
              <a:t>Introduction to DNS</a:t>
            </a:r>
          </a:p>
        </p:txBody>
      </p:sp>
      <p:sp>
        <p:nvSpPr>
          <p:cNvPr id="3" name="Content Placeholder 2">
            <a:extLst>
              <a:ext uri="{FF2B5EF4-FFF2-40B4-BE49-F238E27FC236}">
                <a16:creationId xmlns:a16="http://schemas.microsoft.com/office/drawing/2014/main" id="{B5A6DF09-F91F-5C1E-4E17-0DF45C4456EA}"/>
              </a:ext>
            </a:extLst>
          </p:cNvPr>
          <p:cNvSpPr>
            <a:spLocks noGrp="1"/>
          </p:cNvSpPr>
          <p:nvPr>
            <p:ph idx="1"/>
          </p:nvPr>
        </p:nvSpPr>
        <p:spPr/>
        <p:txBody>
          <a:bodyPr numCol="2"/>
          <a:lstStyle/>
          <a:p>
            <a:pPr algn="just"/>
            <a:r>
              <a:rPr lang="en-IN" dirty="0"/>
              <a:t>Humans access information online through domain names, like nytimes.com or espn.com. Web browsers interact through Internet Protocol (IP) addresses.</a:t>
            </a:r>
          </a:p>
          <a:p>
            <a:pPr algn="just"/>
            <a:r>
              <a:rPr lang="en-US" dirty="0"/>
              <a:t>DNS, or Domain Name System, is a system used to </a:t>
            </a:r>
            <a:r>
              <a:rPr lang="en-US" b="1" dirty="0"/>
              <a:t>translate</a:t>
            </a:r>
            <a:r>
              <a:rPr lang="en-US" dirty="0"/>
              <a:t> domain names (such as www.example.com) into IP addresses (such as 192.0.2.1) and vice versa. It allows users to access websites and other resources using easily remembered names, rather than having to remember the numerical IP addresses.</a:t>
            </a:r>
            <a:endParaRPr lang="en-IN" dirty="0"/>
          </a:p>
        </p:txBody>
      </p:sp>
      <p:pic>
        <p:nvPicPr>
          <p:cNvPr id="1026" name="Picture 2" descr="Rthesimpsons GIFs - Get the best gif on GIFER">
            <a:extLst>
              <a:ext uri="{FF2B5EF4-FFF2-40B4-BE49-F238E27FC236}">
                <a16:creationId xmlns:a16="http://schemas.microsoft.com/office/drawing/2014/main" id="{CDC5E056-7D8D-3596-E840-BF2E7E3DEE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9156" y="1916832"/>
            <a:ext cx="4048844" cy="3117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4294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82A1E-B588-D6D3-7187-519AFE1D2FF3}"/>
              </a:ext>
            </a:extLst>
          </p:cNvPr>
          <p:cNvSpPr>
            <a:spLocks noGrp="1"/>
          </p:cNvSpPr>
          <p:nvPr>
            <p:ph type="title"/>
          </p:nvPr>
        </p:nvSpPr>
        <p:spPr/>
        <p:txBody>
          <a:bodyPr/>
          <a:lstStyle/>
          <a:p>
            <a:r>
              <a:rPr lang="en-IN" dirty="0"/>
              <a:t>How does DNS work?</a:t>
            </a:r>
          </a:p>
        </p:txBody>
      </p:sp>
      <p:sp>
        <p:nvSpPr>
          <p:cNvPr id="3" name="Text Placeholder 2">
            <a:extLst>
              <a:ext uri="{FF2B5EF4-FFF2-40B4-BE49-F238E27FC236}">
                <a16:creationId xmlns:a16="http://schemas.microsoft.com/office/drawing/2014/main" id="{E09022E4-4018-E75D-0F88-668CA017F198}"/>
              </a:ext>
            </a:extLst>
          </p:cNvPr>
          <p:cNvSpPr>
            <a:spLocks noGrp="1"/>
          </p:cNvSpPr>
          <p:nvPr>
            <p:ph type="body" idx="1"/>
          </p:nvPr>
        </p:nvSpPr>
        <p:spPr/>
        <p:txBody>
          <a:bodyPr/>
          <a:lstStyle/>
          <a:p>
            <a:r>
              <a:rPr lang="en-IN" dirty="0"/>
              <a:t>Queries and hierarchical system of servers</a:t>
            </a:r>
          </a:p>
        </p:txBody>
      </p:sp>
    </p:spTree>
    <p:extLst>
      <p:ext uri="{BB962C8B-B14F-4D97-AF65-F5344CB8AC3E}">
        <p14:creationId xmlns:p14="http://schemas.microsoft.com/office/powerpoint/2010/main" val="1315409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4A972-7291-0CBC-7990-5AE5A585F239}"/>
              </a:ext>
            </a:extLst>
          </p:cNvPr>
          <p:cNvSpPr>
            <a:spLocks noGrp="1"/>
          </p:cNvSpPr>
          <p:nvPr>
            <p:ph type="title"/>
          </p:nvPr>
        </p:nvSpPr>
        <p:spPr/>
        <p:txBody>
          <a:bodyPr/>
          <a:lstStyle/>
          <a:p>
            <a:r>
              <a:rPr lang="en-IN" dirty="0"/>
              <a:t>Hierarchical System of Servers</a:t>
            </a:r>
          </a:p>
        </p:txBody>
      </p:sp>
      <p:sp>
        <p:nvSpPr>
          <p:cNvPr id="3" name="Content Placeholder 2">
            <a:extLst>
              <a:ext uri="{FF2B5EF4-FFF2-40B4-BE49-F238E27FC236}">
                <a16:creationId xmlns:a16="http://schemas.microsoft.com/office/drawing/2014/main" id="{9C671962-2B74-9DBB-4E02-6BB7207963F1}"/>
              </a:ext>
            </a:extLst>
          </p:cNvPr>
          <p:cNvSpPr>
            <a:spLocks noGrp="1"/>
          </p:cNvSpPr>
          <p:nvPr>
            <p:ph idx="1"/>
          </p:nvPr>
        </p:nvSpPr>
        <p:spPr/>
        <p:txBody>
          <a:bodyPr numCol="2"/>
          <a:lstStyle/>
          <a:p>
            <a:pPr algn="just"/>
            <a:r>
              <a:rPr lang="en-US" b="1" dirty="0"/>
              <a:t>Recursive resolver: </a:t>
            </a:r>
            <a:r>
              <a:rPr lang="en-US" dirty="0"/>
              <a:t>The DNS server that receives the initial request from a user's computer or device and is responsible for sending the query to other servers in the hierarchy.</a:t>
            </a:r>
          </a:p>
          <a:p>
            <a:pPr algn="just"/>
            <a:r>
              <a:rPr lang="en-US" b="1" dirty="0"/>
              <a:t>Root servers: </a:t>
            </a:r>
            <a:r>
              <a:rPr lang="en-US" dirty="0"/>
              <a:t>The top-level servers in the DNS hierarchy that contain information about the top-level domains (such as .com, .org, and .edu).</a:t>
            </a:r>
          </a:p>
          <a:p>
            <a:pPr algn="just"/>
            <a:r>
              <a:rPr lang="en-US" b="1" dirty="0"/>
              <a:t>TLD servers: </a:t>
            </a:r>
            <a:r>
              <a:rPr lang="en-US" dirty="0"/>
              <a:t>Servers that contain information about specific top-level domains (such as .com, .org, etc.).</a:t>
            </a:r>
          </a:p>
          <a:p>
            <a:pPr algn="just"/>
            <a:r>
              <a:rPr lang="en-US" b="1" dirty="0"/>
              <a:t>Authoritative servers: </a:t>
            </a:r>
            <a:r>
              <a:rPr lang="en-US" dirty="0"/>
              <a:t>The servers that contain the final information about a specific domain (such as the IP address for www.example.com).</a:t>
            </a:r>
            <a:endParaRPr lang="en-IN" dirty="0"/>
          </a:p>
        </p:txBody>
      </p:sp>
      <p:pic>
        <p:nvPicPr>
          <p:cNvPr id="2050" name="Picture 2" descr="DNS - Hierarchy - InetDaemon's IT Tutorials">
            <a:extLst>
              <a:ext uri="{FF2B5EF4-FFF2-40B4-BE49-F238E27FC236}">
                <a16:creationId xmlns:a16="http://schemas.microsoft.com/office/drawing/2014/main" id="{74B7761D-8578-7004-D54B-F0C00A307F8B}"/>
              </a:ext>
            </a:extLst>
          </p:cNvPr>
          <p:cNvPicPr>
            <a:picLocks noChangeAspect="1" noChangeArrowheads="1"/>
          </p:cNvPicPr>
          <p:nvPr/>
        </p:nvPicPr>
        <p:blipFill>
          <a:blip r:embed="rId2">
            <a:duotone>
              <a:prstClr val="black"/>
              <a:srgbClr val="92D050">
                <a:tint val="45000"/>
                <a:satMod val="400000"/>
              </a:srgbClr>
            </a:duotone>
            <a:extLst>
              <a:ext uri="{28A0092B-C50C-407E-A947-70E740481C1C}">
                <a14:useLocalDpi xmlns:a14="http://schemas.microsoft.com/office/drawing/2010/main" val="0"/>
              </a:ext>
            </a:extLst>
          </a:blip>
          <a:srcRect/>
          <a:stretch>
            <a:fillRect/>
          </a:stretch>
        </p:blipFill>
        <p:spPr bwMode="auto">
          <a:xfrm>
            <a:off x="6384032" y="3429000"/>
            <a:ext cx="4164927" cy="2088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8571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01FB4-8990-FF3C-1937-8DDA8187EECE}"/>
              </a:ext>
            </a:extLst>
          </p:cNvPr>
          <p:cNvSpPr>
            <a:spLocks noGrp="1"/>
          </p:cNvSpPr>
          <p:nvPr>
            <p:ph type="title"/>
          </p:nvPr>
        </p:nvSpPr>
        <p:spPr/>
        <p:txBody>
          <a:bodyPr/>
          <a:lstStyle/>
          <a:p>
            <a:r>
              <a:rPr lang="en-IN" dirty="0"/>
              <a:t>DNS Queries</a:t>
            </a:r>
          </a:p>
        </p:txBody>
      </p:sp>
      <p:sp>
        <p:nvSpPr>
          <p:cNvPr id="3" name="Content Placeholder 2">
            <a:extLst>
              <a:ext uri="{FF2B5EF4-FFF2-40B4-BE49-F238E27FC236}">
                <a16:creationId xmlns:a16="http://schemas.microsoft.com/office/drawing/2014/main" id="{6A3CB504-7D27-801D-8F50-0DA6B9F822FA}"/>
              </a:ext>
            </a:extLst>
          </p:cNvPr>
          <p:cNvSpPr>
            <a:spLocks noGrp="1"/>
          </p:cNvSpPr>
          <p:nvPr>
            <p:ph idx="1"/>
          </p:nvPr>
        </p:nvSpPr>
        <p:spPr/>
        <p:txBody>
          <a:bodyPr>
            <a:normAutofit lnSpcReduction="10000"/>
          </a:bodyPr>
          <a:lstStyle/>
          <a:p>
            <a:pPr marL="457200" indent="-457200" algn="just">
              <a:buFont typeface="+mj-lt"/>
              <a:buAutoNum type="arabicPeriod"/>
            </a:pPr>
            <a:r>
              <a:rPr lang="en-US" b="1" dirty="0"/>
              <a:t>Recursive query:</a:t>
            </a:r>
            <a:r>
              <a:rPr lang="en-US" dirty="0"/>
              <a:t> In a recursive query, a DNS client requires that a DNS server will respond to the client with either the requested resource record or an error message if the resolver can't find the record.</a:t>
            </a:r>
          </a:p>
          <a:p>
            <a:pPr marL="457200" indent="-457200" algn="just">
              <a:buFont typeface="+mj-lt"/>
              <a:buAutoNum type="arabicPeriod"/>
            </a:pPr>
            <a:r>
              <a:rPr lang="en-US" b="1" dirty="0"/>
              <a:t>Iterative query: </a:t>
            </a:r>
            <a:r>
              <a:rPr lang="en-US" dirty="0"/>
              <a:t>In this situation the DNS client will allow a DNS server to return the best answer it can. If the queried DNS server does not have a match for the query name, it will return a referral to a DNS server authoritative for a lower level of the domain namespace. The DNS client will then make a query to the referral address. This process continues with additional DNS servers down the query chain until either an error or timeout occurs</a:t>
            </a:r>
            <a:r>
              <a:rPr lang="en-US" b="1" dirty="0"/>
              <a:t>.</a:t>
            </a:r>
          </a:p>
          <a:p>
            <a:pPr marL="457200" indent="-457200" algn="just">
              <a:buFont typeface="+mj-lt"/>
              <a:buAutoNum type="arabicPeriod"/>
            </a:pPr>
            <a:r>
              <a:rPr lang="en-US" b="1" dirty="0"/>
              <a:t>Non-recursive query:</a:t>
            </a:r>
            <a:r>
              <a:rPr lang="en-US" dirty="0"/>
              <a:t> Typically, this will occur when a DNS resolver client queries a DNS server for a record that it has access to either because it's authoritative for the record or the record exists inside of its cache. Typically, a DNS server will cache DNS records to prevent additional bandwidth consumption and load on upstream servers.</a:t>
            </a:r>
            <a:endParaRPr lang="en-IN" dirty="0"/>
          </a:p>
        </p:txBody>
      </p:sp>
    </p:spTree>
    <p:extLst>
      <p:ext uri="{BB962C8B-B14F-4D97-AF65-F5344CB8AC3E}">
        <p14:creationId xmlns:p14="http://schemas.microsoft.com/office/powerpoint/2010/main" val="3001042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79AD3-FF80-770B-5757-06669FFFC837}"/>
              </a:ext>
            </a:extLst>
          </p:cNvPr>
          <p:cNvSpPr>
            <a:spLocks noGrp="1"/>
          </p:cNvSpPr>
          <p:nvPr>
            <p:ph type="title"/>
          </p:nvPr>
        </p:nvSpPr>
        <p:spPr/>
        <p:txBody>
          <a:bodyPr/>
          <a:lstStyle/>
          <a:p>
            <a:r>
              <a:rPr lang="en-IN" dirty="0"/>
              <a:t>The Resolution</a:t>
            </a:r>
          </a:p>
        </p:txBody>
      </p:sp>
      <p:pic>
        <p:nvPicPr>
          <p:cNvPr id="6" name="Picture 5">
            <a:extLst>
              <a:ext uri="{FF2B5EF4-FFF2-40B4-BE49-F238E27FC236}">
                <a16:creationId xmlns:a16="http://schemas.microsoft.com/office/drawing/2014/main" id="{3DF25F28-041A-1F1B-CB4D-36BC0B5787FB}"/>
              </a:ext>
            </a:extLst>
          </p:cNvPr>
          <p:cNvPicPr>
            <a:picLocks noChangeAspect="1"/>
          </p:cNvPicPr>
          <p:nvPr/>
        </p:nvPicPr>
        <p:blipFill>
          <a:blip r:embed="rId3">
            <a:duotone>
              <a:prstClr val="black"/>
              <a:srgbClr val="92D050">
                <a:tint val="45000"/>
                <a:satMod val="400000"/>
              </a:srgbClr>
            </a:duotone>
          </a:blip>
          <a:stretch>
            <a:fillRect/>
          </a:stretch>
        </p:blipFill>
        <p:spPr>
          <a:xfrm>
            <a:off x="1684629" y="1600200"/>
            <a:ext cx="6427595" cy="4236876"/>
          </a:xfrm>
          <a:prstGeom prst="rect">
            <a:avLst/>
          </a:prstGeom>
        </p:spPr>
      </p:pic>
    </p:spTree>
    <p:extLst>
      <p:ext uri="{BB962C8B-B14F-4D97-AF65-F5344CB8AC3E}">
        <p14:creationId xmlns:p14="http://schemas.microsoft.com/office/powerpoint/2010/main" val="2131292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79AD3-FF80-770B-5757-06669FFFC837}"/>
              </a:ext>
            </a:extLst>
          </p:cNvPr>
          <p:cNvSpPr>
            <a:spLocks noGrp="1"/>
          </p:cNvSpPr>
          <p:nvPr>
            <p:ph type="title"/>
          </p:nvPr>
        </p:nvSpPr>
        <p:spPr/>
        <p:txBody>
          <a:bodyPr/>
          <a:lstStyle/>
          <a:p>
            <a:r>
              <a:rPr lang="en-IN" dirty="0"/>
              <a:t>The Resolution</a:t>
            </a:r>
          </a:p>
        </p:txBody>
      </p:sp>
      <p:sp>
        <p:nvSpPr>
          <p:cNvPr id="3" name="Content Placeholder 2">
            <a:extLst>
              <a:ext uri="{FF2B5EF4-FFF2-40B4-BE49-F238E27FC236}">
                <a16:creationId xmlns:a16="http://schemas.microsoft.com/office/drawing/2014/main" id="{26E3F70B-9B6E-C9A8-5F1B-E1E407924970}"/>
              </a:ext>
            </a:extLst>
          </p:cNvPr>
          <p:cNvSpPr>
            <a:spLocks noGrp="1"/>
          </p:cNvSpPr>
          <p:nvPr>
            <p:ph idx="1"/>
          </p:nvPr>
        </p:nvSpPr>
        <p:spPr/>
        <p:txBody>
          <a:bodyPr>
            <a:normAutofit fontScale="85000" lnSpcReduction="10000"/>
          </a:bodyPr>
          <a:lstStyle/>
          <a:p>
            <a:pPr marL="457200" indent="-457200" algn="just">
              <a:buFont typeface="+mj-lt"/>
              <a:buAutoNum type="arabicPeriod"/>
            </a:pPr>
            <a:r>
              <a:rPr lang="en-US" dirty="0"/>
              <a:t>A user types ‘example.com’ into a web browser and the query travels into the Internet and is received by a DNS recursive resolver.</a:t>
            </a:r>
          </a:p>
          <a:p>
            <a:pPr marL="457200" indent="-457200" algn="just">
              <a:buFont typeface="+mj-lt"/>
              <a:buAutoNum type="arabicPeriod"/>
            </a:pPr>
            <a:r>
              <a:rPr lang="en-US" dirty="0"/>
              <a:t>The resolver then queries a DNS root nameserver (.).</a:t>
            </a:r>
          </a:p>
          <a:p>
            <a:pPr marL="457200" indent="-457200" algn="just">
              <a:buFont typeface="+mj-lt"/>
              <a:buAutoNum type="arabicPeriod"/>
            </a:pPr>
            <a:r>
              <a:rPr lang="en-US" dirty="0"/>
              <a:t>The root server then responds to the resolver with the address of a Top-Level Domain (TLD) DNS server (such as .com or .net), which stores the information for its domains. When searching for example.com, our request is pointed toward the .com TLD.</a:t>
            </a:r>
          </a:p>
          <a:p>
            <a:pPr marL="457200" indent="-457200" algn="just">
              <a:buFont typeface="+mj-lt"/>
              <a:buAutoNum type="arabicPeriod"/>
            </a:pPr>
            <a:r>
              <a:rPr lang="en-US" dirty="0"/>
              <a:t>The resolver then makes a request to the .com TLD.</a:t>
            </a:r>
          </a:p>
          <a:p>
            <a:pPr marL="457200" indent="-457200" algn="just">
              <a:buFont typeface="+mj-lt"/>
              <a:buAutoNum type="arabicPeriod"/>
            </a:pPr>
            <a:r>
              <a:rPr lang="en-US" dirty="0"/>
              <a:t>The TLD server then responds with the IP address of the domain’s nameserver, example.com.</a:t>
            </a:r>
          </a:p>
          <a:p>
            <a:pPr marL="457200" indent="-457200" algn="just">
              <a:buFont typeface="+mj-lt"/>
              <a:buAutoNum type="arabicPeriod"/>
            </a:pPr>
            <a:r>
              <a:rPr lang="en-US" dirty="0"/>
              <a:t>Lastly, the recursive resolver sends a query to the domain’s nameserver.</a:t>
            </a:r>
          </a:p>
          <a:p>
            <a:pPr marL="457200" indent="-457200" algn="just">
              <a:buFont typeface="+mj-lt"/>
              <a:buAutoNum type="arabicPeriod"/>
            </a:pPr>
            <a:r>
              <a:rPr lang="en-US" dirty="0"/>
              <a:t>The IP address for example.com is then returned to the resolver from the nameserver.</a:t>
            </a:r>
          </a:p>
          <a:p>
            <a:pPr marL="457200" indent="-457200" algn="just">
              <a:buFont typeface="+mj-lt"/>
              <a:buAutoNum type="arabicPeriod"/>
            </a:pPr>
            <a:r>
              <a:rPr lang="en-US" dirty="0"/>
              <a:t>The DNS resolver then responds to the web browser with the IP address of the domain requested initially.</a:t>
            </a:r>
            <a:endParaRPr lang="en-IN" dirty="0"/>
          </a:p>
        </p:txBody>
      </p:sp>
    </p:spTree>
    <p:extLst>
      <p:ext uri="{BB962C8B-B14F-4D97-AF65-F5344CB8AC3E}">
        <p14:creationId xmlns:p14="http://schemas.microsoft.com/office/powerpoint/2010/main" val="719118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9785C-136F-410E-5337-B3748F22EA34}"/>
              </a:ext>
            </a:extLst>
          </p:cNvPr>
          <p:cNvSpPr>
            <a:spLocks noGrp="1"/>
          </p:cNvSpPr>
          <p:nvPr>
            <p:ph type="title"/>
          </p:nvPr>
        </p:nvSpPr>
        <p:spPr/>
        <p:txBody>
          <a:bodyPr/>
          <a:lstStyle/>
          <a:p>
            <a:r>
              <a:rPr lang="en-IN" dirty="0"/>
              <a:t>DNS Caching</a:t>
            </a:r>
          </a:p>
        </p:txBody>
      </p:sp>
      <p:sp>
        <p:nvSpPr>
          <p:cNvPr id="3" name="Text Placeholder 2">
            <a:extLst>
              <a:ext uri="{FF2B5EF4-FFF2-40B4-BE49-F238E27FC236}">
                <a16:creationId xmlns:a16="http://schemas.microsoft.com/office/drawing/2014/main" id="{FDA05A69-81F3-557B-7CDA-D7B37F8B720C}"/>
              </a:ext>
            </a:extLst>
          </p:cNvPr>
          <p:cNvSpPr>
            <a:spLocks noGrp="1"/>
          </p:cNvSpPr>
          <p:nvPr>
            <p:ph type="body" idx="1"/>
          </p:nvPr>
        </p:nvSpPr>
        <p:spPr/>
        <p:txBody>
          <a:bodyPr/>
          <a:lstStyle/>
          <a:p>
            <a:r>
              <a:rPr lang="en-IN" dirty="0"/>
              <a:t>Cache is King </a:t>
            </a:r>
          </a:p>
        </p:txBody>
      </p:sp>
      <p:pic>
        <p:nvPicPr>
          <p:cNvPr id="7" name="Graphic 6" descr="Crown with solid fill">
            <a:extLst>
              <a:ext uri="{FF2B5EF4-FFF2-40B4-BE49-F238E27FC236}">
                <a16:creationId xmlns:a16="http://schemas.microsoft.com/office/drawing/2014/main" id="{591B1C5B-1D47-5205-4EA3-614C1640AE8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31704" y="4581128"/>
            <a:ext cx="360040" cy="360040"/>
          </a:xfrm>
          <a:prstGeom prst="rect">
            <a:avLst/>
          </a:prstGeom>
        </p:spPr>
      </p:pic>
    </p:spTree>
    <p:extLst>
      <p:ext uri="{BB962C8B-B14F-4D97-AF65-F5344CB8AC3E}">
        <p14:creationId xmlns:p14="http://schemas.microsoft.com/office/powerpoint/2010/main" val="3197510526"/>
      </p:ext>
    </p:extLst>
  </p:cSld>
  <p:clrMapOvr>
    <a:masterClrMapping/>
  </p:clrMapOvr>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002b3a25-e006-4a48-9baf-926d05a7bd8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970256AE0A26448CC69B896419D09A" ma:contentTypeVersion="10" ma:contentTypeDescription="Create a new document." ma:contentTypeScope="" ma:versionID="c76d329ad44fdb8afbaa5c230c5c992f">
  <xsd:schema xmlns:xsd="http://www.w3.org/2001/XMLSchema" xmlns:xs="http://www.w3.org/2001/XMLSchema" xmlns:p="http://schemas.microsoft.com/office/2006/metadata/properties" xmlns:ns3="002b3a25-e006-4a48-9baf-926d05a7bd8e" xmlns:ns4="0fc9b948-42d5-4c1a-8a53-621f56c97cd1" targetNamespace="http://schemas.microsoft.com/office/2006/metadata/properties" ma:root="true" ma:fieldsID="4b65b670f4659043a58582240cf56662" ns3:_="" ns4:_="">
    <xsd:import namespace="002b3a25-e006-4a48-9baf-926d05a7bd8e"/>
    <xsd:import namespace="0fc9b948-42d5-4c1a-8a53-621f56c97cd1"/>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_activity" minOccurs="0"/>
                <xsd:element ref="ns4:SharedWithUsers" minOccurs="0"/>
                <xsd:element ref="ns4:SharedWithDetails" minOccurs="0"/>
                <xsd:element ref="ns4:SharingHintHash" minOccurs="0"/>
                <xsd:element ref="ns3:MediaServiceDateTaken" minOccurs="0"/>
                <xsd:element ref="ns3:MediaServiceAutoTag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02b3a25-e006-4a48-9baf-926d05a7bd8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_activity" ma:index="11" nillable="true" ma:displayName="_activity" ma:hidden="true" ma:internalName="_activity">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fc9b948-42d5-4c1a-8a53-621f56c97cd1"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61BE310-D7F0-4587-AE9A-94C2C7A39575}">
  <ds:schemaRefs>
    <ds:schemaRef ds:uri="http://schemas.microsoft.com/sharepoint/v3/contenttype/forms"/>
  </ds:schemaRefs>
</ds:datastoreItem>
</file>

<file path=customXml/itemProps2.xml><?xml version="1.0" encoding="utf-8"?>
<ds:datastoreItem xmlns:ds="http://schemas.openxmlformats.org/officeDocument/2006/customXml" ds:itemID="{D98FAE52-DC6A-4D84-AF69-8634EBE59DD5}">
  <ds:schemaRefs>
    <ds:schemaRef ds:uri="http://purl.org/dc/dcmitype/"/>
    <ds:schemaRef ds:uri="http://purl.org/dc/elements/1.1/"/>
    <ds:schemaRef ds:uri="002b3a25-e006-4a48-9baf-926d05a7bd8e"/>
    <ds:schemaRef ds:uri="http://schemas.microsoft.com/office/2006/documentManagement/types"/>
    <ds:schemaRef ds:uri="http://schemas.microsoft.com/office/infopath/2007/PartnerControls"/>
    <ds:schemaRef ds:uri="0fc9b948-42d5-4c1a-8a53-621f56c97cd1"/>
    <ds:schemaRef ds:uri="http://www.w3.org/XML/1998/namespace"/>
    <ds:schemaRef ds:uri="http://schemas.openxmlformats.org/package/2006/metadata/core-properties"/>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3B619C12-F1FC-4227-8D56-8F7C91F499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02b3a25-e006-4a48-9baf-926d05a7bd8e"/>
    <ds:schemaRef ds:uri="0fc9b948-42d5-4c1a-8a53-621f56c97cd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1697</TotalTime>
  <Words>2347</Words>
  <Application>Microsoft Office PowerPoint</Application>
  <PresentationFormat>Widescreen</PresentationFormat>
  <Paragraphs>111</Paragraphs>
  <Slides>27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Candara</vt:lpstr>
      <vt:lpstr>Consolas</vt:lpstr>
      <vt:lpstr>Wingdings</vt:lpstr>
      <vt:lpstr>Tech Computer 16x9</vt:lpstr>
      <vt:lpstr>Domain Name System (DNS)</vt:lpstr>
      <vt:lpstr>What is DNS?</vt:lpstr>
      <vt:lpstr>Introduction to DNS</vt:lpstr>
      <vt:lpstr>How does DNS work?</vt:lpstr>
      <vt:lpstr>Hierarchical System of Servers</vt:lpstr>
      <vt:lpstr>DNS Queries</vt:lpstr>
      <vt:lpstr>The Resolution</vt:lpstr>
      <vt:lpstr>The Resolution</vt:lpstr>
      <vt:lpstr>DNS Caching</vt:lpstr>
      <vt:lpstr>DNS Caching</vt:lpstr>
      <vt:lpstr>DNS Protocol</vt:lpstr>
      <vt:lpstr>DNS Protocol Header</vt:lpstr>
      <vt:lpstr>DNS Protocol Header</vt:lpstr>
      <vt:lpstr>DNS Zones</vt:lpstr>
      <vt:lpstr>DNS Zone and Zone Files</vt:lpstr>
      <vt:lpstr>DNS Zone Transfers</vt:lpstr>
      <vt:lpstr>DNS Records</vt:lpstr>
      <vt:lpstr>A, AAAA, CNAME, MX, NS and more.</vt:lpstr>
      <vt:lpstr>A, AAAA, CNAME, MX, NS and more.</vt:lpstr>
      <vt:lpstr>SOA Record</vt:lpstr>
      <vt:lpstr>SPF Record</vt:lpstr>
      <vt:lpstr>More on DNS</vt:lpstr>
      <vt:lpstr>Primary and Secondary DNS</vt:lpstr>
      <vt:lpstr>Anycast DNS</vt:lpstr>
      <vt:lpstr>DNS Reverse Mapping</vt:lpstr>
      <vt:lpstr>Dynamic DNS(DDNS)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Domain Name System (DNS)</dc:title>
  <dc:creator>Thanmai D L</dc:creator>
  <cp:lastModifiedBy>Thanmai D L</cp:lastModifiedBy>
  <cp:revision>1</cp:revision>
  <dcterms:created xsi:type="dcterms:W3CDTF">2023-01-22T05:09:03Z</dcterms:created>
  <dcterms:modified xsi:type="dcterms:W3CDTF">2023-09-07T09:46:07Z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0x01010008970256AE0A26448CC69B896419D09A</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